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</p:sldIdLst>
  <p:sldSz cx="32399288" cy="432006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09"/>
  </p:normalViewPr>
  <p:slideViewPr>
    <p:cSldViewPr snapToGrid="0" snapToObjects="1">
      <p:cViewPr varScale="1">
        <p:scale>
          <a:sx n="17" d="100"/>
          <a:sy n="17" d="100"/>
        </p:scale>
        <p:origin x="3144" y="-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FE28-B3DA-F640-B8E1-498C995E46C9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93AC-30E2-584D-B608-8A6898A5A0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7800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FE28-B3DA-F640-B8E1-498C995E46C9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93AC-30E2-584D-B608-8A6898A5A0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2450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300034"/>
            <a:ext cx="6986096" cy="366105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300034"/>
            <a:ext cx="20553298" cy="36610544"/>
          </a:xfrm>
        </p:spPr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FE28-B3DA-F640-B8E1-498C995E46C9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93AC-30E2-584D-B608-8A6898A5A0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807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FE28-B3DA-F640-B8E1-498C995E46C9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93AC-30E2-584D-B608-8A6898A5A0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6166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/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FE28-B3DA-F640-B8E1-498C995E46C9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93AC-30E2-584D-B608-8A6898A5A0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559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FE28-B3DA-F640-B8E1-498C995E46C9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93AC-30E2-584D-B608-8A6898A5A0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5866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5780233"/>
            <a:ext cx="13706415" cy="23210346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0590160"/>
            <a:ext cx="13773917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5780233"/>
            <a:ext cx="13773917" cy="23210346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FE28-B3DA-F640-B8E1-498C995E46C9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93AC-30E2-584D-B608-8A6898A5A0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45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FE28-B3DA-F640-B8E1-498C995E46C9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93AC-30E2-584D-B608-8A6898A5A0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2437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FE28-B3DA-F640-B8E1-498C995E46C9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93AC-30E2-584D-B608-8A6898A5A0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221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220102"/>
            <a:ext cx="16402140" cy="30700453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FE28-B3DA-F640-B8E1-498C995E46C9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93AC-30E2-584D-B608-8A6898A5A0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0075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220102"/>
            <a:ext cx="16402140" cy="30700453"/>
          </a:xfrm>
        </p:spPr>
        <p:txBody>
          <a:bodyPr anchor="t"/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FE28-B3DA-F640-B8E1-498C995E46C9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93AC-30E2-584D-B608-8A6898A5A0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1913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9FE28-B3DA-F640-B8E1-498C995E46C9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293AC-30E2-584D-B608-8A6898A5A0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18019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239902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9976" indent="-809976" algn="l" defTabSz="3239902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1pPr>
      <a:lvl2pPr marL="2429927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49878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3pPr>
      <a:lvl4pPr marL="5669829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89780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F4342BF-2DD9-8548-AB07-CF1C4F09A9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499861" y="27228149"/>
            <a:ext cx="45667493" cy="15040222"/>
          </a:xfrm>
        </p:spPr>
        <p:txBody>
          <a:bodyPr>
            <a:normAutofit/>
          </a:bodyPr>
          <a:lstStyle/>
          <a:p>
            <a:r>
              <a:rPr lang="pt-BR" sz="14000" b="1" dirty="0">
                <a:latin typeface="Lucida Sans" panose="020B0602030504020204" pitchFamily="34" charset="77"/>
              </a:rPr>
              <a:t>AUTHOR: LUCAS ZAGO RIBEIRO</a:t>
            </a:r>
            <a:br>
              <a:rPr lang="pt-BR" sz="14000" b="1" dirty="0">
                <a:latin typeface="Lucida Sans" panose="020B0602030504020204" pitchFamily="34" charset="77"/>
              </a:rPr>
            </a:br>
            <a:r>
              <a:rPr lang="pt-BR" sz="14000" b="1" dirty="0">
                <a:latin typeface="Lucida Sans" panose="020B0602030504020204" pitchFamily="34" charset="77"/>
              </a:rPr>
              <a:t>UNIFESP / EPM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4BCFC283-60EC-FB45-9844-CCC29F795B88}"/>
              </a:ext>
            </a:extLst>
          </p:cNvPr>
          <p:cNvCxnSpPr/>
          <p:nvPr/>
        </p:nvCxnSpPr>
        <p:spPr>
          <a:xfrm>
            <a:off x="2117884" y="37838010"/>
            <a:ext cx="281635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ítulo 3">
            <a:extLst>
              <a:ext uri="{FF2B5EF4-FFF2-40B4-BE49-F238E27FC236}">
                <a16:creationId xmlns:a16="http://schemas.microsoft.com/office/drawing/2014/main" id="{98C4115E-9158-994B-B60C-E3717C6B6EED}"/>
              </a:ext>
            </a:extLst>
          </p:cNvPr>
          <p:cNvSpPr txBox="1">
            <a:spLocks/>
          </p:cNvSpPr>
          <p:nvPr/>
        </p:nvSpPr>
        <p:spPr>
          <a:xfrm>
            <a:off x="-6499861" y="-7520111"/>
            <a:ext cx="45667493" cy="15040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32399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25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5000" b="1" dirty="0">
                <a:latin typeface="Lucida Sans" panose="020B0602030504020204" pitchFamily="34" charset="77"/>
              </a:rPr>
              <a:t>CHRISTMAS TREE CATARACT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A8FF2E9-2835-8546-9E50-C59A0AB540E9}"/>
              </a:ext>
            </a:extLst>
          </p:cNvPr>
          <p:cNvCxnSpPr>
            <a:cxnSpLocks/>
          </p:cNvCxnSpPr>
          <p:nvPr/>
        </p:nvCxnSpPr>
        <p:spPr>
          <a:xfrm>
            <a:off x="3041896" y="7628732"/>
            <a:ext cx="272395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E442E0B5-3450-2748-9B07-F2A1145C5895}"/>
              </a:ext>
            </a:extLst>
          </p:cNvPr>
          <p:cNvSpPr/>
          <p:nvPr/>
        </p:nvSpPr>
        <p:spPr>
          <a:xfrm>
            <a:off x="995239" y="8317354"/>
            <a:ext cx="307977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600" b="1" dirty="0" err="1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Christmas</a:t>
            </a:r>
            <a:r>
              <a:rPr lang="pt-BR" sz="9600" b="1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 </a:t>
            </a:r>
            <a:r>
              <a:rPr lang="pt-BR" sz="9600" b="1" dirty="0" err="1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Tree</a:t>
            </a:r>
            <a:r>
              <a:rPr lang="pt-BR" sz="9600" b="1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 </a:t>
            </a:r>
            <a:r>
              <a:rPr lang="pt-BR" sz="9600" b="1" dirty="0" err="1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Cataract</a:t>
            </a:r>
            <a:r>
              <a:rPr lang="pt-BR" sz="9600" b="1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 </a:t>
            </a:r>
            <a:r>
              <a:rPr lang="pt-BR" sz="9600" b="1" dirty="0" err="1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at</a:t>
            </a:r>
            <a:r>
              <a:rPr lang="pt-BR" sz="9600" b="1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 a 32yr male </a:t>
            </a:r>
            <a:r>
              <a:rPr lang="pt-BR" sz="9600" b="1" dirty="0" err="1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patient</a:t>
            </a:r>
            <a:r>
              <a:rPr lang="pt-BR" sz="9600" b="1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. </a:t>
            </a:r>
            <a:r>
              <a:rPr lang="pt-BR" sz="9600" b="1" dirty="0" err="1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Investigation</a:t>
            </a:r>
            <a:r>
              <a:rPr lang="pt-BR" sz="9600" b="1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 for </a:t>
            </a:r>
            <a:r>
              <a:rPr lang="pt-BR" sz="9600" b="1" dirty="0" err="1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myotonic</a:t>
            </a:r>
            <a:r>
              <a:rPr lang="pt-BR" sz="9600" b="1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 </a:t>
            </a:r>
            <a:r>
              <a:rPr lang="pt-BR" sz="9600" b="1" dirty="0" err="1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dystrophy</a:t>
            </a:r>
            <a:r>
              <a:rPr lang="pt-BR" sz="9600" b="1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 </a:t>
            </a:r>
            <a:r>
              <a:rPr lang="pt-BR" sz="9600" b="1" dirty="0" err="1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was</a:t>
            </a:r>
            <a:r>
              <a:rPr lang="pt-BR" sz="9600" b="1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 negative.</a:t>
            </a:r>
          </a:p>
        </p:txBody>
      </p:sp>
    </p:spTree>
    <p:extLst>
      <p:ext uri="{BB962C8B-B14F-4D97-AF65-F5344CB8AC3E}">
        <p14:creationId xmlns:p14="http://schemas.microsoft.com/office/powerpoint/2010/main" val="3857531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6BBE5CE-9CC5-0B43-91A8-86A7567FF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382" y="15359502"/>
            <a:ext cx="25608062" cy="3415585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33C9C13-B27D-134E-8B2E-E5C52AD75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844" y="0"/>
            <a:ext cx="29565600" cy="2217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374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</TotalTime>
  <Words>28</Words>
  <Application>Microsoft Macintosh PowerPoint</Application>
  <PresentationFormat>Personalizar</PresentationFormat>
  <Paragraphs>3</Paragraphs>
  <Slides>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Lucida Sans</vt:lpstr>
      <vt:lpstr>Palatino</vt:lpstr>
      <vt:lpstr>Tema do Office</vt:lpstr>
      <vt:lpstr>AUTHOR: LUCAS ZAGO RIBEIRO UNIFESP / EPM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AUTHOR: LUCAS ZAGO RIBEIRO UNIFESP / EPM</dc:title>
  <dc:creator>Lucas Zago Ribeiro</dc:creator>
  <cp:lastModifiedBy>lucaszagoribeiro@gmail.com</cp:lastModifiedBy>
  <cp:revision>9</cp:revision>
  <dcterms:created xsi:type="dcterms:W3CDTF">2019-01-11T00:58:20Z</dcterms:created>
  <dcterms:modified xsi:type="dcterms:W3CDTF">2020-02-07T22:29:24Z</dcterms:modified>
</cp:coreProperties>
</file>