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32397700" cy="43205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320540" latinLnBrk="0">
      <a:defRPr sz="1200">
        <a:latin typeface="+mn-lt"/>
        <a:ea typeface="+mn-ea"/>
        <a:cs typeface="+mn-cs"/>
        <a:sym typeface="Calibri"/>
      </a:defRPr>
    </a:lvl1pPr>
    <a:lvl2pPr indent="228600" defTabSz="4320540" latinLnBrk="0">
      <a:defRPr sz="1200">
        <a:latin typeface="+mn-lt"/>
        <a:ea typeface="+mn-ea"/>
        <a:cs typeface="+mn-cs"/>
        <a:sym typeface="Calibri"/>
      </a:defRPr>
    </a:lvl2pPr>
    <a:lvl3pPr indent="457200" defTabSz="4320540" latinLnBrk="0">
      <a:defRPr sz="1200">
        <a:latin typeface="+mn-lt"/>
        <a:ea typeface="+mn-ea"/>
        <a:cs typeface="+mn-cs"/>
        <a:sym typeface="Calibri"/>
      </a:defRPr>
    </a:lvl3pPr>
    <a:lvl4pPr indent="685800" defTabSz="4320540" latinLnBrk="0">
      <a:defRPr sz="1200">
        <a:latin typeface="+mn-lt"/>
        <a:ea typeface="+mn-ea"/>
        <a:cs typeface="+mn-cs"/>
        <a:sym typeface="Calibri"/>
      </a:defRPr>
    </a:lvl4pPr>
    <a:lvl5pPr indent="914400" defTabSz="4320540" latinLnBrk="0">
      <a:defRPr sz="1200">
        <a:latin typeface="+mn-lt"/>
        <a:ea typeface="+mn-ea"/>
        <a:cs typeface="+mn-cs"/>
        <a:sym typeface="Calibri"/>
      </a:defRPr>
    </a:lvl5pPr>
    <a:lvl6pPr indent="1143000" defTabSz="4320540" latinLnBrk="0">
      <a:defRPr sz="1200">
        <a:latin typeface="+mn-lt"/>
        <a:ea typeface="+mn-ea"/>
        <a:cs typeface="+mn-cs"/>
        <a:sym typeface="Calibri"/>
      </a:defRPr>
    </a:lvl6pPr>
    <a:lvl7pPr indent="1371600" defTabSz="4320540" latinLnBrk="0">
      <a:defRPr sz="1200">
        <a:latin typeface="+mn-lt"/>
        <a:ea typeface="+mn-ea"/>
        <a:cs typeface="+mn-cs"/>
        <a:sym typeface="Calibri"/>
      </a:defRPr>
    </a:lvl7pPr>
    <a:lvl8pPr indent="1600200" defTabSz="4320540" latinLnBrk="0">
      <a:defRPr sz="1200">
        <a:latin typeface="+mn-lt"/>
        <a:ea typeface="+mn-ea"/>
        <a:cs typeface="+mn-cs"/>
        <a:sym typeface="Calibri"/>
      </a:defRPr>
    </a:lvl8pPr>
    <a:lvl9pPr indent="1828800" defTabSz="432054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/>
          <p:nvPr>
            <p:ph type="title"/>
          </p:nvPr>
        </p:nvSpPr>
        <p:spPr>
          <a:xfrm>
            <a:off x="2430303" y="13421678"/>
            <a:ext cx="27543448" cy="9261164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12" name="Nível de Corpo Um…"/>
          <p:cNvSpPr txBox="1"/>
          <p:nvPr>
            <p:ph type="body" sz="quarter" idx="1"/>
          </p:nvPr>
        </p:nvSpPr>
        <p:spPr>
          <a:xfrm>
            <a:off x="4860607" y="24483060"/>
            <a:ext cx="22682839" cy="11041386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93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4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o Título"/>
          <p:cNvSpPr txBox="1"/>
          <p:nvPr>
            <p:ph type="title"/>
          </p:nvPr>
        </p:nvSpPr>
        <p:spPr>
          <a:xfrm>
            <a:off x="23492936" y="1730219"/>
            <a:ext cx="7290917" cy="36864609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102" name="Nível de Corpo Um…"/>
          <p:cNvSpPr txBox="1"/>
          <p:nvPr>
            <p:ph type="body" idx="1"/>
          </p:nvPr>
        </p:nvSpPr>
        <p:spPr>
          <a:xfrm>
            <a:off x="1620203" y="1730219"/>
            <a:ext cx="21332666" cy="36864609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0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21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/>
          <p:nvPr>
            <p:ph type="title"/>
          </p:nvPr>
        </p:nvSpPr>
        <p:spPr>
          <a:xfrm>
            <a:off x="2559696" y="27763474"/>
            <a:ext cx="27543445" cy="8581079"/>
          </a:xfrm>
          <a:prstGeom prst="rect">
            <a:avLst/>
          </a:prstGeom>
        </p:spPr>
        <p:txBody>
          <a:bodyPr anchor="t"/>
          <a:lstStyle>
            <a:lvl1pPr algn="l">
              <a:defRPr b="1" cap="all" sz="18900"/>
            </a:lvl1pPr>
          </a:lstStyle>
          <a:p>
            <a:pPr/>
            <a:r>
              <a:t>Texto do Título</a:t>
            </a:r>
          </a:p>
        </p:txBody>
      </p:sp>
      <p:sp>
        <p:nvSpPr>
          <p:cNvPr id="30" name="Nível de Corpo Um…"/>
          <p:cNvSpPr txBox="1"/>
          <p:nvPr>
            <p:ph type="body" sz="quarter" idx="1"/>
          </p:nvPr>
        </p:nvSpPr>
        <p:spPr>
          <a:xfrm>
            <a:off x="2559696" y="18312294"/>
            <a:ext cx="27543445" cy="9451184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1pPr>
            <a:lvl2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2pPr>
            <a:lvl3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3pPr>
            <a:lvl4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4pPr>
            <a:lvl5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39" name="Nível de Corpo Um…"/>
          <p:cNvSpPr txBox="1"/>
          <p:nvPr>
            <p:ph type="body" sz="half" idx="1"/>
          </p:nvPr>
        </p:nvSpPr>
        <p:spPr>
          <a:xfrm>
            <a:off x="1620201" y="10081262"/>
            <a:ext cx="14311790" cy="28513572"/>
          </a:xfrm>
          <a:prstGeom prst="rect">
            <a:avLst/>
          </a:prstGeom>
        </p:spPr>
        <p:txBody>
          <a:bodyPr/>
          <a:lstStyle>
            <a:lvl1pPr>
              <a:spcBef>
                <a:spcPts val="3100"/>
              </a:spcBef>
              <a:defRPr sz="13200"/>
            </a:lvl1pPr>
            <a:lvl2pPr marL="3737457" indent="-1577188">
              <a:spcBef>
                <a:spcPts val="3100"/>
              </a:spcBef>
              <a:defRPr sz="13200"/>
            </a:lvl2pPr>
            <a:lvl3pPr marL="5821359" indent="-1500818">
              <a:spcBef>
                <a:spcPts val="3100"/>
              </a:spcBef>
              <a:defRPr sz="13200"/>
            </a:lvl3pPr>
            <a:lvl4pPr marL="8158195" indent="-1677385">
              <a:spcBef>
                <a:spcPts val="3100"/>
              </a:spcBef>
              <a:defRPr sz="13200"/>
            </a:lvl4pPr>
            <a:lvl5pPr marL="10318466" indent="-1677385">
              <a:spcBef>
                <a:spcPts val="3100"/>
              </a:spcBef>
              <a:defRPr sz="132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48" name="Nível de Corpo Um…"/>
          <p:cNvSpPr txBox="1"/>
          <p:nvPr>
            <p:ph type="body" sz="quarter" idx="1"/>
          </p:nvPr>
        </p:nvSpPr>
        <p:spPr>
          <a:xfrm>
            <a:off x="1620203" y="9671212"/>
            <a:ext cx="14317418" cy="403050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2700"/>
              </a:spcBef>
              <a:buSzTx/>
              <a:buFontTx/>
              <a:buNone/>
              <a:defRPr b="1" sz="11300"/>
            </a:lvl1pPr>
            <a:lvl2pPr marL="0" indent="0">
              <a:spcBef>
                <a:spcPts val="2700"/>
              </a:spcBef>
              <a:buSzTx/>
              <a:buFontTx/>
              <a:buNone/>
              <a:defRPr b="1" sz="11300"/>
            </a:lvl2pPr>
            <a:lvl3pPr marL="0" indent="0">
              <a:spcBef>
                <a:spcPts val="2700"/>
              </a:spcBef>
              <a:buSzTx/>
              <a:buFontTx/>
              <a:buNone/>
              <a:defRPr b="1" sz="11300"/>
            </a:lvl3pPr>
            <a:lvl4pPr marL="0" indent="0">
              <a:spcBef>
                <a:spcPts val="2700"/>
              </a:spcBef>
              <a:buSzTx/>
              <a:buFontTx/>
              <a:buNone/>
              <a:defRPr b="1" sz="11300"/>
            </a:lvl4pPr>
            <a:lvl5pPr marL="0" indent="0">
              <a:spcBef>
                <a:spcPts val="2700"/>
              </a:spcBef>
              <a:buSzTx/>
              <a:buFontTx/>
              <a:buNone/>
              <a:defRPr b="1" sz="113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/>
          <p:nvPr>
            <p:ph type="body" sz="quarter" idx="13"/>
          </p:nvPr>
        </p:nvSpPr>
        <p:spPr>
          <a:xfrm>
            <a:off x="16460807" y="9671212"/>
            <a:ext cx="14323049" cy="4030501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58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/>
          <p:nvPr>
            <p:ph type="title"/>
          </p:nvPr>
        </p:nvSpPr>
        <p:spPr>
          <a:xfrm>
            <a:off x="1620204" y="1720213"/>
            <a:ext cx="10660709" cy="7320920"/>
          </a:xfrm>
          <a:prstGeom prst="rect">
            <a:avLst/>
          </a:prstGeom>
        </p:spPr>
        <p:txBody>
          <a:bodyPr anchor="b"/>
          <a:lstStyle>
            <a:lvl1pPr algn="l">
              <a:defRPr b="1" sz="9500"/>
            </a:lvl1pPr>
          </a:lstStyle>
          <a:p>
            <a:pPr/>
            <a:r>
              <a:t>Texto do Título</a:t>
            </a:r>
          </a:p>
        </p:txBody>
      </p:sp>
      <p:sp>
        <p:nvSpPr>
          <p:cNvPr id="73" name="Nível de Corpo Um…"/>
          <p:cNvSpPr txBox="1"/>
          <p:nvPr>
            <p:ph type="body" idx="1"/>
          </p:nvPr>
        </p:nvSpPr>
        <p:spPr>
          <a:xfrm>
            <a:off x="12669083" y="1720218"/>
            <a:ext cx="18114766" cy="36874612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/>
          <p:nvPr>
            <p:ph type="body" sz="half" idx="13"/>
          </p:nvPr>
        </p:nvSpPr>
        <p:spPr>
          <a:xfrm>
            <a:off x="1620204" y="9041127"/>
            <a:ext cx="10660709" cy="2955369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/>
          <p:nvPr>
            <p:ph type="title"/>
          </p:nvPr>
        </p:nvSpPr>
        <p:spPr>
          <a:xfrm>
            <a:off x="6351420" y="30243778"/>
            <a:ext cx="19442432" cy="3570455"/>
          </a:xfrm>
          <a:prstGeom prst="rect">
            <a:avLst/>
          </a:prstGeom>
        </p:spPr>
        <p:txBody>
          <a:bodyPr anchor="b"/>
          <a:lstStyle>
            <a:lvl1pPr algn="l">
              <a:defRPr b="1" sz="9500"/>
            </a:lvl1pPr>
          </a:lstStyle>
          <a:p>
            <a:pPr/>
            <a:r>
              <a:t>Texto do Título</a:t>
            </a:r>
          </a:p>
        </p:txBody>
      </p:sp>
      <p:sp>
        <p:nvSpPr>
          <p:cNvPr id="83" name="Espaço Reservado para Imagem 2"/>
          <p:cNvSpPr/>
          <p:nvPr>
            <p:ph type="pic" sz="half" idx="13"/>
          </p:nvPr>
        </p:nvSpPr>
        <p:spPr>
          <a:xfrm>
            <a:off x="6351420" y="3860482"/>
            <a:ext cx="19442432" cy="259232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Nível de Corpo Um…"/>
          <p:cNvSpPr txBox="1"/>
          <p:nvPr>
            <p:ph type="body" sz="quarter" idx="1"/>
          </p:nvPr>
        </p:nvSpPr>
        <p:spPr>
          <a:xfrm>
            <a:off x="6351420" y="33814227"/>
            <a:ext cx="19442432" cy="507063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500"/>
              </a:spcBef>
              <a:buSzTx/>
              <a:buFontTx/>
              <a:buNone/>
              <a:defRPr sz="6600"/>
            </a:lvl1pPr>
            <a:lvl2pPr marL="0" indent="0">
              <a:spcBef>
                <a:spcPts val="1500"/>
              </a:spcBef>
              <a:buSzTx/>
              <a:buFontTx/>
              <a:buNone/>
              <a:defRPr sz="6600"/>
            </a:lvl2pPr>
            <a:lvl3pPr marL="0" indent="0">
              <a:spcBef>
                <a:spcPts val="1500"/>
              </a:spcBef>
              <a:buSzTx/>
              <a:buFontTx/>
              <a:buNone/>
              <a:defRPr sz="6600"/>
            </a:lvl3pPr>
            <a:lvl4pPr marL="0" indent="0">
              <a:spcBef>
                <a:spcPts val="1500"/>
              </a:spcBef>
              <a:buSzTx/>
              <a:buFontTx/>
              <a:buNone/>
              <a:defRPr sz="6600"/>
            </a:lvl4pPr>
            <a:lvl5pPr marL="0" indent="0">
              <a:spcBef>
                <a:spcPts val="1500"/>
              </a:spcBef>
              <a:buSzTx/>
              <a:buFontTx/>
              <a:buNone/>
              <a:defRPr sz="66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1620203" y="1730219"/>
            <a:ext cx="29163647" cy="720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6027" tIns="216027" rIns="216027" bIns="216027" anchor="ctr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1620203" y="10081262"/>
            <a:ext cx="29163647" cy="28513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6027" tIns="216027" rIns="216027" bIns="216027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/>
          <p:nvPr>
            <p:ph type="sldNum" sz="quarter" idx="2"/>
          </p:nvPr>
        </p:nvSpPr>
        <p:spPr>
          <a:xfrm>
            <a:off x="29579848" y="40553673"/>
            <a:ext cx="1204002" cy="1282955"/>
          </a:xfrm>
          <a:prstGeom prst="rect">
            <a:avLst/>
          </a:prstGeom>
          <a:ln w="12700">
            <a:miter lim="400000"/>
          </a:ln>
        </p:spPr>
        <p:txBody>
          <a:bodyPr wrap="none" lIns="216027" tIns="216027" rIns="216027" bIns="216027" anchor="ctr">
            <a:spAutoFit/>
          </a:bodyPr>
          <a:lstStyle>
            <a:lvl1pPr algn="r">
              <a:defRPr sz="57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1620203" marR="0" indent="-1620203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3704780" marR="0" indent="-1544509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5763905" marR="0" indent="-144336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8197656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10357925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12518194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14678465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16838736" marR="0" indent="-1716847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18999006" marR="0" indent="-1716847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8EB4E3"/>
            </a:gs>
            <a:gs pos="7000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ítulo 1"/>
          <p:cNvSpPr txBox="1"/>
          <p:nvPr>
            <p:ph type="title"/>
          </p:nvPr>
        </p:nvSpPr>
        <p:spPr>
          <a:xfrm>
            <a:off x="3744640" y="9577364"/>
            <a:ext cx="26930992" cy="3570452"/>
          </a:xfrm>
          <a:prstGeom prst="rect">
            <a:avLst/>
          </a:prstGeom>
        </p:spPr>
        <p:txBody>
          <a:bodyPr/>
          <a:lstStyle/>
          <a:p>
            <a:pPr>
              <a:defRPr b="0" sz="6600">
                <a:latin typeface="Georgia"/>
                <a:ea typeface="Georgia"/>
                <a:cs typeface="Georgia"/>
                <a:sym typeface="Georgia"/>
              </a:defRPr>
            </a:pPr>
            <a:r>
              <a:t>Autor: Leonardo Pimenta de Oliveira</a:t>
            </a:r>
            <a:br/>
            <a:r>
              <a:t>Instituição: Hospital Santa Luzia / Fundação Colombo Spínola</a:t>
            </a:r>
            <a:br/>
            <a:r>
              <a:t>Salvador-Ba</a:t>
            </a:r>
          </a:p>
        </p:txBody>
      </p:sp>
      <p:sp>
        <p:nvSpPr>
          <p:cNvPr id="113" name="Espaço Reservado para Texto 3"/>
          <p:cNvSpPr txBox="1"/>
          <p:nvPr>
            <p:ph type="body" sz="half" idx="1"/>
          </p:nvPr>
        </p:nvSpPr>
        <p:spPr>
          <a:xfrm>
            <a:off x="2808537" y="18002299"/>
            <a:ext cx="26210912" cy="16705857"/>
          </a:xfrm>
          <a:prstGeom prst="rect">
            <a:avLst/>
          </a:prstGeom>
        </p:spPr>
        <p:txBody>
          <a:bodyPr/>
          <a:lstStyle/>
          <a:p>
            <a:pPr algn="ctr">
              <a:defRPr sz="7500">
                <a:latin typeface="Georgia"/>
                <a:ea typeface="Georgia"/>
                <a:cs typeface="Georgia"/>
                <a:sym typeface="Georgia"/>
              </a:defRPr>
            </a:pPr>
            <a:r>
              <a:t> </a:t>
            </a:r>
            <a:r>
              <a:rPr>
                <a:solidFill>
                  <a:srgbClr val="0070C0"/>
                </a:solidFill>
              </a:rPr>
              <a:t>Iridosquise</a:t>
            </a:r>
          </a:p>
          <a:p>
            <a:pPr>
              <a:defRPr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É uma condição rara na qual há dissolução localizada do estroma iriano com posterior separação em duas camadas e desestruturação da camada anterior da íris, causando a formação de fibras que ficam soltas na câmara anterior.</a:t>
            </a: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Geralmente é bilateral, ocorre com mais frequência em idosos e tem uma apresentação setorial com inexplicada predileção pela porção inferior da íris.</a:t>
            </a: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Ainda não se sabe ao certo sobre o agente causador da iridosquise. Casos na literatura associam a iridosquise à idade idade avançada, glaucoma, disfunção endotelial, traumas, anormalidades congênitas, ceratite intersticial por sífilis. </a:t>
            </a:r>
          </a:p>
        </p:txBody>
      </p:sp>
      <p:grpSp>
        <p:nvGrpSpPr>
          <p:cNvPr id="116" name="HSL.jpg"/>
          <p:cNvGrpSpPr/>
          <p:nvPr/>
        </p:nvGrpSpPr>
        <p:grpSpPr>
          <a:xfrm>
            <a:off x="26878218" y="1152426"/>
            <a:ext cx="3866597" cy="3570456"/>
            <a:chOff x="-1" y="-1"/>
            <a:chExt cx="3866596" cy="3570454"/>
          </a:xfrm>
        </p:grpSpPr>
        <p:pic>
          <p:nvPicPr>
            <p:cNvPr id="114" name="HSL.jpg" descr="HSL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2604" y="66391"/>
              <a:ext cx="3661385" cy="33048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5" name="HSL.jpg" descr="HSL.jp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2" y="-2"/>
              <a:ext cx="3866598" cy="35704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17" name="IMG_2750.PNG" descr="IMG_2750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23775" y="1152428"/>
            <a:ext cx="13115945" cy="35704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8EB4E3"/>
            </a:gs>
            <a:gs pos="7000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ridosquise OD 1.JPG" descr="iridosquise OD 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4155" y="11411742"/>
            <a:ext cx="32089391" cy="2745676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2" name="HSL.jpg"/>
          <p:cNvGrpSpPr/>
          <p:nvPr/>
        </p:nvGrpSpPr>
        <p:grpSpPr>
          <a:xfrm>
            <a:off x="26878218" y="1152426"/>
            <a:ext cx="3866597" cy="3570456"/>
            <a:chOff x="-1" y="-1"/>
            <a:chExt cx="3866596" cy="3570454"/>
          </a:xfrm>
        </p:grpSpPr>
        <p:pic>
          <p:nvPicPr>
            <p:cNvPr id="120" name="HSL.jpg" descr="HSL.jp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2604" y="66391"/>
              <a:ext cx="3661385" cy="33048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1" name="HSL.jpg" descr="HSL.jp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2" y="-2"/>
              <a:ext cx="3866598" cy="35704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23" name="IMG_2750.PNG" descr="IMG_2750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23775" y="1152428"/>
            <a:ext cx="13115945" cy="35704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