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20540" latinLnBrk="0">
      <a:defRPr sz="1200">
        <a:latin typeface="+mj-lt"/>
        <a:ea typeface="+mj-ea"/>
        <a:cs typeface="+mj-cs"/>
        <a:sym typeface="Calibri"/>
      </a:defRPr>
    </a:lvl1pPr>
    <a:lvl2pPr indent="228600" defTabSz="4320540" latinLnBrk="0">
      <a:defRPr sz="1200">
        <a:latin typeface="+mj-lt"/>
        <a:ea typeface="+mj-ea"/>
        <a:cs typeface="+mj-cs"/>
        <a:sym typeface="Calibri"/>
      </a:defRPr>
    </a:lvl2pPr>
    <a:lvl3pPr indent="457200" defTabSz="4320540" latinLnBrk="0">
      <a:defRPr sz="1200">
        <a:latin typeface="+mj-lt"/>
        <a:ea typeface="+mj-ea"/>
        <a:cs typeface="+mj-cs"/>
        <a:sym typeface="Calibri"/>
      </a:defRPr>
    </a:lvl3pPr>
    <a:lvl4pPr indent="685800" defTabSz="4320540" latinLnBrk="0">
      <a:defRPr sz="1200">
        <a:latin typeface="+mj-lt"/>
        <a:ea typeface="+mj-ea"/>
        <a:cs typeface="+mj-cs"/>
        <a:sym typeface="Calibri"/>
      </a:defRPr>
    </a:lvl4pPr>
    <a:lvl5pPr indent="914400" defTabSz="4320540" latinLnBrk="0">
      <a:defRPr sz="1200">
        <a:latin typeface="+mj-lt"/>
        <a:ea typeface="+mj-ea"/>
        <a:cs typeface="+mj-cs"/>
        <a:sym typeface="Calibri"/>
      </a:defRPr>
    </a:lvl5pPr>
    <a:lvl6pPr indent="1143000" defTabSz="4320540" latinLnBrk="0">
      <a:defRPr sz="1200">
        <a:latin typeface="+mj-lt"/>
        <a:ea typeface="+mj-ea"/>
        <a:cs typeface="+mj-cs"/>
        <a:sym typeface="Calibri"/>
      </a:defRPr>
    </a:lvl6pPr>
    <a:lvl7pPr indent="1371600" defTabSz="4320540" latinLnBrk="0">
      <a:defRPr sz="1200">
        <a:latin typeface="+mj-lt"/>
        <a:ea typeface="+mj-ea"/>
        <a:cs typeface="+mj-cs"/>
        <a:sym typeface="Calibri"/>
      </a:defRPr>
    </a:lvl7pPr>
    <a:lvl8pPr indent="1600200" defTabSz="4320540" latinLnBrk="0">
      <a:defRPr sz="1200">
        <a:latin typeface="+mj-lt"/>
        <a:ea typeface="+mj-ea"/>
        <a:cs typeface="+mj-cs"/>
        <a:sym typeface="Calibri"/>
      </a:defRPr>
    </a:lvl8pPr>
    <a:lvl9pPr indent="1828800" defTabSz="432054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30303" y="13421678"/>
            <a:ext cx="27543448" cy="9261165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860607" y="24483060"/>
            <a:ext cx="22682839" cy="1104138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9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/>
          <p:nvPr>
            <p:ph type="title"/>
          </p:nvPr>
        </p:nvSpPr>
        <p:spPr>
          <a:xfrm>
            <a:off x="23492936" y="1730219"/>
            <a:ext cx="7290918" cy="36864609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02" name="Nível de Corpo Um…"/>
          <p:cNvSpPr txBox="1"/>
          <p:nvPr>
            <p:ph type="body" idx="1"/>
          </p:nvPr>
        </p:nvSpPr>
        <p:spPr>
          <a:xfrm>
            <a:off x="1620203" y="1730219"/>
            <a:ext cx="21332666" cy="36864609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559696" y="27763474"/>
            <a:ext cx="27543445" cy="8581080"/>
          </a:xfrm>
          <a:prstGeom prst="rect">
            <a:avLst/>
          </a:prstGeom>
        </p:spPr>
        <p:txBody>
          <a:bodyPr anchor="t"/>
          <a:lstStyle>
            <a:lvl1pPr algn="l">
              <a:defRPr b="1" cap="all" sz="189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559696" y="18312294"/>
            <a:ext cx="27543445" cy="945118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1pPr>
            <a:lvl2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2pPr>
            <a:lvl3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3pPr>
            <a:lvl4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4pPr>
            <a:lvl5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1620201" y="10081262"/>
            <a:ext cx="14311790" cy="28513572"/>
          </a:xfrm>
          <a:prstGeom prst="rect">
            <a:avLst/>
          </a:prstGeom>
        </p:spPr>
        <p:txBody>
          <a:bodyPr/>
          <a:lstStyle>
            <a:lvl1pPr>
              <a:spcBef>
                <a:spcPts val="3100"/>
              </a:spcBef>
              <a:defRPr sz="13200"/>
            </a:lvl1pPr>
            <a:lvl2pPr marL="3737457" indent="-1577188">
              <a:spcBef>
                <a:spcPts val="3100"/>
              </a:spcBef>
              <a:defRPr sz="13200"/>
            </a:lvl2pPr>
            <a:lvl3pPr marL="5821359" indent="-1500818">
              <a:spcBef>
                <a:spcPts val="3100"/>
              </a:spcBef>
              <a:defRPr sz="13200"/>
            </a:lvl3pPr>
            <a:lvl4pPr marL="8158195" indent="-1677385">
              <a:spcBef>
                <a:spcPts val="3100"/>
              </a:spcBef>
              <a:defRPr sz="13200"/>
            </a:lvl4pPr>
            <a:lvl5pPr marL="10318466" indent="-1677385">
              <a:spcBef>
                <a:spcPts val="3100"/>
              </a:spcBef>
              <a:defRPr sz="1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1620203" y="9671212"/>
            <a:ext cx="14317418" cy="40305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700"/>
              </a:spcBef>
              <a:buSzTx/>
              <a:buFontTx/>
              <a:buNone/>
              <a:defRPr b="1" sz="11300"/>
            </a:lvl1pPr>
            <a:lvl2pPr marL="0" indent="0">
              <a:spcBef>
                <a:spcPts val="2700"/>
              </a:spcBef>
              <a:buSzTx/>
              <a:buFontTx/>
              <a:buNone/>
              <a:defRPr b="1" sz="11300"/>
            </a:lvl2pPr>
            <a:lvl3pPr marL="0" indent="0">
              <a:spcBef>
                <a:spcPts val="2700"/>
              </a:spcBef>
              <a:buSzTx/>
              <a:buFontTx/>
              <a:buNone/>
              <a:defRPr b="1" sz="11300"/>
            </a:lvl3pPr>
            <a:lvl4pPr marL="0" indent="0">
              <a:spcBef>
                <a:spcPts val="2700"/>
              </a:spcBef>
              <a:buSzTx/>
              <a:buFontTx/>
              <a:buNone/>
              <a:defRPr b="1" sz="11300"/>
            </a:lvl4pPr>
            <a:lvl5pPr marL="0" indent="0">
              <a:spcBef>
                <a:spcPts val="2700"/>
              </a:spcBef>
              <a:buSzTx/>
              <a:buFontTx/>
              <a:buNone/>
              <a:defRPr b="1" sz="113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/>
          <p:nvPr>
            <p:ph type="body" sz="quarter" idx="13"/>
          </p:nvPr>
        </p:nvSpPr>
        <p:spPr>
          <a:xfrm>
            <a:off x="16460807" y="9671212"/>
            <a:ext cx="14323051" cy="403050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1620204" y="1720213"/>
            <a:ext cx="10660709" cy="7320920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xfrm>
            <a:off x="12669083" y="1720218"/>
            <a:ext cx="18114766" cy="36874612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/>
          <p:nvPr>
            <p:ph type="body" sz="half" idx="13"/>
          </p:nvPr>
        </p:nvSpPr>
        <p:spPr>
          <a:xfrm>
            <a:off x="1620204" y="9041126"/>
            <a:ext cx="10660709" cy="2955369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6351420" y="30243778"/>
            <a:ext cx="19442432" cy="3570456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Espaço Reservado para Imagem 2"/>
          <p:cNvSpPr/>
          <p:nvPr>
            <p:ph type="pic" sz="half" idx="13"/>
          </p:nvPr>
        </p:nvSpPr>
        <p:spPr>
          <a:xfrm>
            <a:off x="6351420" y="3860482"/>
            <a:ext cx="19442432" cy="25923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6351420" y="33814227"/>
            <a:ext cx="19442432" cy="50706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500"/>
              </a:spcBef>
              <a:buSzTx/>
              <a:buFontTx/>
              <a:buNone/>
              <a:defRPr sz="6600"/>
            </a:lvl1pPr>
            <a:lvl2pPr marL="0" indent="0">
              <a:spcBef>
                <a:spcPts val="1500"/>
              </a:spcBef>
              <a:buSzTx/>
              <a:buFontTx/>
              <a:buNone/>
              <a:defRPr sz="6600"/>
            </a:lvl2pPr>
            <a:lvl3pPr marL="0" indent="0">
              <a:spcBef>
                <a:spcPts val="1500"/>
              </a:spcBef>
              <a:buSzTx/>
              <a:buFontTx/>
              <a:buNone/>
              <a:defRPr sz="6600"/>
            </a:lvl3pPr>
            <a:lvl4pPr marL="0" indent="0">
              <a:spcBef>
                <a:spcPts val="1500"/>
              </a:spcBef>
              <a:buSzTx/>
              <a:buFontTx/>
              <a:buNone/>
              <a:defRPr sz="6600"/>
            </a:lvl4pPr>
            <a:lvl5pPr marL="0" indent="0">
              <a:spcBef>
                <a:spcPts val="1500"/>
              </a:spcBef>
              <a:buSzTx/>
              <a:buFontTx/>
              <a:buNone/>
              <a:defRPr sz="6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20203" y="1730219"/>
            <a:ext cx="29163647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620203" y="10081262"/>
            <a:ext cx="29163647" cy="2851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579847" y="40553673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620203" marR="0" indent="-1620203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04780" marR="0" indent="-1544509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763905" marR="0" indent="-144336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8197656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035792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2518194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467846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683873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899900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3.jpeg"/><Relationship Id="rId8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ítulo 1"/>
          <p:cNvSpPr txBox="1"/>
          <p:nvPr>
            <p:ph type="title"/>
          </p:nvPr>
        </p:nvSpPr>
        <p:spPr>
          <a:xfrm>
            <a:off x="657349" y="9577364"/>
            <a:ext cx="30835647" cy="4114964"/>
          </a:xfrm>
          <a:prstGeom prst="rect">
            <a:avLst/>
          </a:prstGeom>
        </p:spPr>
        <p:txBody>
          <a:bodyPr/>
          <a:lstStyle/>
          <a:p>
            <a:pPr defTabSz="4147718">
              <a:defRPr b="0" sz="6335">
                <a:latin typeface="Georgia"/>
                <a:ea typeface="Georgia"/>
                <a:cs typeface="Georgia"/>
                <a:sym typeface="Georgia"/>
              </a:defRPr>
            </a:pPr>
            <a:r>
              <a:t>Autores: Leonardo Pimenta de Oliveira, Cecília O. Villas Bôas, Keylla L. De O. Dias, Camila L. Leal e Verônica Villas Boas Freitas.</a:t>
            </a:r>
            <a:br/>
            <a:r>
              <a:t>Instituição: Hospital Santa Luzia / Fundação Colombo Spínola</a:t>
            </a:r>
            <a:br/>
            <a:r>
              <a:t>Salvador-Ba</a:t>
            </a:r>
          </a:p>
        </p:txBody>
      </p:sp>
      <p:sp>
        <p:nvSpPr>
          <p:cNvPr id="113" name="Espaço Reservado para Texto 3"/>
          <p:cNvSpPr txBox="1"/>
          <p:nvPr>
            <p:ph type="body" sz="half" idx="1"/>
          </p:nvPr>
        </p:nvSpPr>
        <p:spPr>
          <a:xfrm>
            <a:off x="2808537" y="16280258"/>
            <a:ext cx="26210912" cy="20488870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  <a:r>
              <a:rPr sz="7500">
                <a:solidFill>
                  <a:srgbClr val="0070C0"/>
                </a:solidFill>
              </a:rPr>
              <a:t>Impregnação Corneana por Ciprofloxacino</a:t>
            </a:r>
            <a:endParaRPr>
              <a:solidFill>
                <a:srgbClr val="0070C0"/>
              </a:solidFill>
            </a:endParaRPr>
          </a:p>
          <a:p>
            <a:pPr>
              <a:defRPr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O Cloridrato de ciprofloxacino é uma fluoroquinolona amplamente usada na oftalmologia com amplo espectro de ação contra bactérias Gram negativas sendo uma boa opção terapêutica nas infecções das superfícies oculares. </a:t>
            </a: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O ciprofloxacino possui raro efeito adverso de infiltrados e precipitados ceráticos estéreis e pode estar relacionado com o atraso na cicatrização corneana, e portanto deve ser usado com cautela em deseptelizações corneanas. </a:t>
            </a: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</a:p>
        </p:txBody>
      </p:sp>
      <p:grpSp>
        <p:nvGrpSpPr>
          <p:cNvPr id="116" name="HSL.jpg"/>
          <p:cNvGrpSpPr/>
          <p:nvPr/>
        </p:nvGrpSpPr>
        <p:grpSpPr>
          <a:xfrm>
            <a:off x="26878219" y="1152428"/>
            <a:ext cx="3866595" cy="3570453"/>
            <a:chOff x="0" y="0"/>
            <a:chExt cx="3866594" cy="3570451"/>
          </a:xfrm>
        </p:grpSpPr>
        <p:pic>
          <p:nvPicPr>
            <p:cNvPr id="114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605" y="66391"/>
              <a:ext cx="3661382" cy="3304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5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3866595" cy="3570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7" name="IMG_2750.PNG" descr="IMG_275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3776" y="1152428"/>
            <a:ext cx="13115943" cy="35704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HSL.jpg"/>
          <p:cNvGrpSpPr/>
          <p:nvPr/>
        </p:nvGrpSpPr>
        <p:grpSpPr>
          <a:xfrm>
            <a:off x="26878219" y="1152428"/>
            <a:ext cx="3866595" cy="3570453"/>
            <a:chOff x="0" y="0"/>
            <a:chExt cx="3866594" cy="3570451"/>
          </a:xfrm>
        </p:grpSpPr>
        <p:pic>
          <p:nvPicPr>
            <p:cNvPr id="119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605" y="66391"/>
              <a:ext cx="3661382" cy="3304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0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3866595" cy="3570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2" name="IMG_2750.PNG" descr="IMG_275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3776" y="1152428"/>
            <a:ext cx="13115943" cy="357045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5" name="IMG_1040.jpg"/>
          <p:cNvGrpSpPr/>
          <p:nvPr/>
        </p:nvGrpSpPr>
        <p:grpSpPr>
          <a:xfrm>
            <a:off x="6672064" y="6828553"/>
            <a:ext cx="18415001" cy="15836901"/>
            <a:chOff x="0" y="0"/>
            <a:chExt cx="18415000" cy="15836900"/>
          </a:xfrm>
        </p:grpSpPr>
        <p:pic>
          <p:nvPicPr>
            <p:cNvPr id="124" name="IMG_1040.jpg" descr="IMG_1040.jp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200" y="203200"/>
              <a:ext cx="18008600" cy="153924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23" name="IMG_1040.jpg" descr="IMG_1040.jpg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18415000" cy="15836900"/>
            </a:xfrm>
            <a:prstGeom prst="rect">
              <a:avLst/>
            </a:prstGeom>
            <a:effectLst/>
          </p:spPr>
        </p:pic>
      </p:grpSp>
      <p:grpSp>
        <p:nvGrpSpPr>
          <p:cNvPr id="128" name="IMG_1050.jpg"/>
          <p:cNvGrpSpPr/>
          <p:nvPr/>
        </p:nvGrpSpPr>
        <p:grpSpPr>
          <a:xfrm>
            <a:off x="6513314" y="24771126"/>
            <a:ext cx="18732501" cy="16319501"/>
            <a:chOff x="0" y="0"/>
            <a:chExt cx="18732500" cy="16319500"/>
          </a:xfrm>
        </p:grpSpPr>
        <p:pic>
          <p:nvPicPr>
            <p:cNvPr id="127" name="IMG_1050.jpg" descr="IMG_1050.jp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03200" y="203200"/>
              <a:ext cx="18326100" cy="15875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26" name="IMG_1050.jpg" descr="IMG_1050.jpg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18732500" cy="163195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