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32397700" cy="43192700"/>
  <p:notesSz cx="6858000" cy="9144000"/>
  <p:defaultTextStyle>
    <a:lvl1pPr algn="just" defTabSz="457200">
      <a:defRPr sz="4400">
        <a:latin typeface="+mn-lt"/>
        <a:ea typeface="+mn-ea"/>
        <a:cs typeface="+mn-cs"/>
        <a:sym typeface="Helvetica"/>
      </a:defRPr>
    </a:lvl1pPr>
    <a:lvl2pPr algn="just" defTabSz="457200">
      <a:defRPr sz="4400">
        <a:latin typeface="+mn-lt"/>
        <a:ea typeface="+mn-ea"/>
        <a:cs typeface="+mn-cs"/>
        <a:sym typeface="Helvetica"/>
      </a:defRPr>
    </a:lvl2pPr>
    <a:lvl3pPr algn="just" defTabSz="457200">
      <a:defRPr sz="4400">
        <a:latin typeface="+mn-lt"/>
        <a:ea typeface="+mn-ea"/>
        <a:cs typeface="+mn-cs"/>
        <a:sym typeface="Helvetica"/>
      </a:defRPr>
    </a:lvl3pPr>
    <a:lvl4pPr algn="just" defTabSz="457200">
      <a:defRPr sz="4400">
        <a:latin typeface="+mn-lt"/>
        <a:ea typeface="+mn-ea"/>
        <a:cs typeface="+mn-cs"/>
        <a:sym typeface="Helvetica"/>
      </a:defRPr>
    </a:lvl4pPr>
    <a:lvl5pPr algn="just" defTabSz="457200">
      <a:defRPr sz="4400">
        <a:latin typeface="+mn-lt"/>
        <a:ea typeface="+mn-ea"/>
        <a:cs typeface="+mn-cs"/>
        <a:sym typeface="Helvetica"/>
      </a:defRPr>
    </a:lvl5pPr>
    <a:lvl6pPr algn="just" defTabSz="457200">
      <a:defRPr sz="4400">
        <a:latin typeface="+mn-lt"/>
        <a:ea typeface="+mn-ea"/>
        <a:cs typeface="+mn-cs"/>
        <a:sym typeface="Helvetica"/>
      </a:defRPr>
    </a:lvl6pPr>
    <a:lvl7pPr algn="just" defTabSz="457200">
      <a:defRPr sz="4400">
        <a:latin typeface="+mn-lt"/>
        <a:ea typeface="+mn-ea"/>
        <a:cs typeface="+mn-cs"/>
        <a:sym typeface="Helvetica"/>
      </a:defRPr>
    </a:lvl7pPr>
    <a:lvl8pPr algn="just" defTabSz="457200">
      <a:defRPr sz="4400">
        <a:latin typeface="+mn-lt"/>
        <a:ea typeface="+mn-ea"/>
        <a:cs typeface="+mn-cs"/>
        <a:sym typeface="Helvetica"/>
      </a:defRPr>
    </a:lvl8pPr>
    <a:lvl9pPr algn="just" defTabSz="457200">
      <a:defRPr sz="4400">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b="def" i="def"/>
      <a:tcStyle>
        <a:tcBdr/>
        <a:fill>
          <a:solidFill>
            <a:srgbClr val="E8EBF5"/>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Slide de Título">
    <p:spTree>
      <p:nvGrpSpPr>
        <p:cNvPr id="1" name=""/>
        <p:cNvGrpSpPr/>
        <p:nvPr/>
      </p:nvGrpSpPr>
      <p:grpSpPr>
        <a:xfrm>
          <a:off x="0" y="0"/>
          <a:ext cx="0" cy="0"/>
          <a:chOff x="0" y="0"/>
          <a:chExt cx="0" cy="0"/>
        </a:xfrm>
      </p:grpSpPr>
      <p:sp>
        <p:nvSpPr>
          <p:cNvPr id="6" name="Shape 6"/>
          <p:cNvSpPr/>
          <p:nvPr>
            <p:ph type="title"/>
          </p:nvPr>
        </p:nvSpPr>
        <p:spPr>
          <a:xfrm>
            <a:off x="2430066" y="0"/>
            <a:ext cx="27540744" cy="22110330"/>
          </a:xfrm>
          <a:prstGeom prst="rect">
            <a:avLst/>
          </a:prstGeom>
        </p:spPr>
        <p:txBody>
          <a:bodyPr anchor="b"/>
          <a:lstStyle>
            <a:lvl1pPr algn="ctr">
              <a:defRPr sz="21200"/>
            </a:lvl1pPr>
          </a:lstStyle>
          <a:p>
            <a:pPr lvl="0">
              <a:defRPr sz="1800"/>
            </a:pPr>
            <a:r>
              <a:rPr sz="21200"/>
              <a:t>Title Text</a:t>
            </a:r>
          </a:p>
        </p:txBody>
      </p:sp>
      <p:sp>
        <p:nvSpPr>
          <p:cNvPr id="7" name="Shape 7"/>
          <p:cNvSpPr/>
          <p:nvPr>
            <p:ph type="body" idx="1"/>
          </p:nvPr>
        </p:nvSpPr>
        <p:spPr>
          <a:xfrm>
            <a:off x="4050110" y="22690337"/>
            <a:ext cx="24300657" cy="20502363"/>
          </a:xfrm>
          <a:prstGeom prst="rect">
            <a:avLst/>
          </a:prstGeom>
        </p:spPr>
        <p:txBody>
          <a:bodyPr/>
          <a:lstStyle>
            <a:lvl1pPr marL="0" indent="0" algn="ctr">
              <a:buSzTx/>
              <a:buFontTx/>
              <a:buNone/>
              <a:defRPr sz="8500"/>
            </a:lvl1pPr>
            <a:lvl2pPr marL="2430061" indent="-810018" algn="ctr">
              <a:buFontTx/>
              <a:defRPr sz="8500"/>
            </a:lvl2pPr>
            <a:lvl3pPr marL="4223680" indent="-983595" algn="ctr">
              <a:buFontTx/>
              <a:defRPr sz="8500"/>
            </a:lvl3pPr>
            <a:lvl4pPr marL="5953011" indent="-1092885" algn="ctr">
              <a:buFontTx/>
              <a:defRPr sz="8500"/>
            </a:lvl4pPr>
            <a:lvl5pPr marL="7573054" indent="-1092885" algn="ctr">
              <a:buFontTx/>
              <a:defRPr sz="8500"/>
            </a:lvl5pPr>
          </a:lstStyle>
          <a:p>
            <a:pPr lvl="0">
              <a:defRPr sz="1800"/>
            </a:pPr>
            <a:r>
              <a:rPr sz="8500"/>
              <a:t>Body Level One</a:t>
            </a:r>
            <a:endParaRPr sz="8500"/>
          </a:p>
          <a:p>
            <a:pPr lvl="1">
              <a:defRPr sz="1800"/>
            </a:pPr>
            <a:r>
              <a:rPr sz="8500"/>
              <a:t>Body Level Two</a:t>
            </a:r>
            <a:endParaRPr sz="8500"/>
          </a:p>
          <a:p>
            <a:pPr lvl="2">
              <a:defRPr sz="1800"/>
            </a:pPr>
            <a:r>
              <a:rPr sz="8500"/>
              <a:t>Body Level Three</a:t>
            </a:r>
            <a:endParaRPr sz="8500"/>
          </a:p>
          <a:p>
            <a:pPr lvl="3">
              <a:defRPr sz="1800"/>
            </a:pPr>
            <a:r>
              <a:rPr sz="8500"/>
              <a:t>Body Level Four</a:t>
            </a:r>
            <a:endParaRPr sz="8500"/>
          </a:p>
          <a:p>
            <a:pPr lvl="4">
              <a:defRPr sz="1800"/>
            </a:pPr>
            <a:r>
              <a:rPr sz="8500"/>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ítulo e Texto Vertical">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15500"/>
              <a:t>Title Text</a:t>
            </a:r>
          </a:p>
        </p:txBody>
      </p:sp>
      <p:sp>
        <p:nvSpPr>
          <p:cNvPr id="40" name="Shape 40"/>
          <p:cNvSpPr/>
          <p:nvPr>
            <p:ph type="body" idx="1"/>
          </p:nvPr>
        </p:nvSpPr>
        <p:spPr>
          <a:prstGeom prst="rect">
            <a:avLst/>
          </a:prstGeom>
        </p:spPr>
        <p:txBody>
          <a:bodyPr/>
          <a:lstStyle/>
          <a:p>
            <a:pPr lvl="0">
              <a:defRPr sz="1800"/>
            </a:pPr>
            <a:r>
              <a:rPr sz="9900"/>
              <a:t>Body Level One</a:t>
            </a:r>
            <a:endParaRPr sz="9900"/>
          </a:p>
          <a:p>
            <a:pPr lvl="1">
              <a:defRPr sz="1800"/>
            </a:pPr>
            <a:r>
              <a:rPr sz="9900"/>
              <a:t>Body Level Two</a:t>
            </a:r>
            <a:endParaRPr sz="9900"/>
          </a:p>
          <a:p>
            <a:pPr lvl="2">
              <a:defRPr sz="1800"/>
            </a:pPr>
            <a:r>
              <a:rPr sz="9900"/>
              <a:t>Body Level Three</a:t>
            </a:r>
            <a:endParaRPr sz="9900"/>
          </a:p>
          <a:p>
            <a:pPr lvl="3">
              <a:defRPr sz="1800"/>
            </a:pPr>
            <a:r>
              <a:rPr sz="9900"/>
              <a:t>Body Level Four</a:t>
            </a:r>
            <a:endParaRPr sz="9900"/>
          </a:p>
          <a:p>
            <a:pPr lvl="4">
              <a:defRPr sz="1800"/>
            </a:pPr>
            <a:r>
              <a:rPr sz="99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exto e Título Vertical">
    <p:spTree>
      <p:nvGrpSpPr>
        <p:cNvPr id="1" name=""/>
        <p:cNvGrpSpPr/>
        <p:nvPr/>
      </p:nvGrpSpPr>
      <p:grpSpPr>
        <a:xfrm>
          <a:off x="0" y="0"/>
          <a:ext cx="0" cy="0"/>
          <a:chOff x="0" y="0"/>
          <a:chExt cx="0" cy="0"/>
        </a:xfrm>
      </p:grpSpPr>
      <p:sp>
        <p:nvSpPr>
          <p:cNvPr id="43" name="Shape 43"/>
          <p:cNvSpPr/>
          <p:nvPr>
            <p:ph type="title"/>
          </p:nvPr>
        </p:nvSpPr>
        <p:spPr>
          <a:xfrm>
            <a:off x="23186877" y="0"/>
            <a:ext cx="6986443" cy="41210614"/>
          </a:xfrm>
          <a:prstGeom prst="rect">
            <a:avLst/>
          </a:prstGeom>
        </p:spPr>
        <p:txBody>
          <a:bodyPr/>
          <a:lstStyle/>
          <a:p>
            <a:pPr lvl="0">
              <a:defRPr sz="1800"/>
            </a:pPr>
            <a:r>
              <a:rPr sz="15500"/>
              <a:t>Title Text</a:t>
            </a:r>
          </a:p>
        </p:txBody>
      </p:sp>
      <p:sp>
        <p:nvSpPr>
          <p:cNvPr id="44" name="Shape 44"/>
          <p:cNvSpPr/>
          <p:nvPr>
            <p:ph type="body" idx="1"/>
          </p:nvPr>
        </p:nvSpPr>
        <p:spPr>
          <a:xfrm>
            <a:off x="2227562" y="2300034"/>
            <a:ext cx="20554307" cy="40892667"/>
          </a:xfrm>
          <a:prstGeom prst="rect">
            <a:avLst/>
          </a:prstGeom>
        </p:spPr>
        <p:txBody>
          <a:bodyPr/>
          <a:lstStyle/>
          <a:p>
            <a:pPr lvl="0">
              <a:defRPr sz="1800"/>
            </a:pPr>
            <a:r>
              <a:rPr sz="9900"/>
              <a:t>Body Level One</a:t>
            </a:r>
            <a:endParaRPr sz="9900"/>
          </a:p>
          <a:p>
            <a:pPr lvl="1">
              <a:defRPr sz="1800"/>
            </a:pPr>
            <a:r>
              <a:rPr sz="9900"/>
              <a:t>Body Level Two</a:t>
            </a:r>
            <a:endParaRPr sz="9900"/>
          </a:p>
          <a:p>
            <a:pPr lvl="2">
              <a:defRPr sz="1800"/>
            </a:pPr>
            <a:r>
              <a:rPr sz="9900"/>
              <a:t>Body Level Three</a:t>
            </a:r>
            <a:endParaRPr sz="9900"/>
          </a:p>
          <a:p>
            <a:pPr lvl="3">
              <a:defRPr sz="1800"/>
            </a:pPr>
            <a:r>
              <a:rPr sz="9900"/>
              <a:t>Body Level Four</a:t>
            </a:r>
            <a:endParaRPr sz="9900"/>
          </a:p>
          <a:p>
            <a:pPr lvl="4">
              <a:defRPr sz="1800"/>
            </a:pPr>
            <a:r>
              <a:rPr sz="99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ítulo e Conteúdo">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15500"/>
              <a:t>Title Text</a:t>
            </a:r>
          </a:p>
        </p:txBody>
      </p:sp>
      <p:sp>
        <p:nvSpPr>
          <p:cNvPr id="11" name="Shape 11"/>
          <p:cNvSpPr/>
          <p:nvPr>
            <p:ph type="body" idx="1"/>
          </p:nvPr>
        </p:nvSpPr>
        <p:spPr>
          <a:prstGeom prst="rect">
            <a:avLst/>
          </a:prstGeom>
        </p:spPr>
        <p:txBody>
          <a:bodyPr/>
          <a:lstStyle/>
          <a:p>
            <a:pPr lvl="0">
              <a:defRPr sz="1800"/>
            </a:pPr>
            <a:r>
              <a:rPr sz="9900"/>
              <a:t>Body Level One</a:t>
            </a:r>
            <a:endParaRPr sz="9900"/>
          </a:p>
          <a:p>
            <a:pPr lvl="1">
              <a:defRPr sz="1800"/>
            </a:pPr>
            <a:r>
              <a:rPr sz="9900"/>
              <a:t>Body Level Two</a:t>
            </a:r>
            <a:endParaRPr sz="9900"/>
          </a:p>
          <a:p>
            <a:pPr lvl="2">
              <a:defRPr sz="1800"/>
            </a:pPr>
            <a:r>
              <a:rPr sz="9900"/>
              <a:t>Body Level Three</a:t>
            </a:r>
            <a:endParaRPr sz="9900"/>
          </a:p>
          <a:p>
            <a:pPr lvl="3">
              <a:defRPr sz="1800"/>
            </a:pPr>
            <a:r>
              <a:rPr sz="9900"/>
              <a:t>Body Level Four</a:t>
            </a:r>
            <a:endParaRPr sz="9900"/>
          </a:p>
          <a:p>
            <a:pPr lvl="4">
              <a:defRPr sz="1800"/>
            </a:pPr>
            <a:r>
              <a:rPr sz="99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Cabeçalho da Seção">
    <p:spTree>
      <p:nvGrpSpPr>
        <p:cNvPr id="1" name=""/>
        <p:cNvGrpSpPr/>
        <p:nvPr/>
      </p:nvGrpSpPr>
      <p:grpSpPr>
        <a:xfrm>
          <a:off x="0" y="0"/>
          <a:ext cx="0" cy="0"/>
          <a:chOff x="0" y="0"/>
          <a:chExt cx="0" cy="0"/>
        </a:xfrm>
      </p:grpSpPr>
      <p:sp>
        <p:nvSpPr>
          <p:cNvPr id="14" name="Shape 14"/>
          <p:cNvSpPr/>
          <p:nvPr>
            <p:ph type="title"/>
          </p:nvPr>
        </p:nvSpPr>
        <p:spPr>
          <a:xfrm>
            <a:off x="2210685" y="0"/>
            <a:ext cx="27945755" cy="28740435"/>
          </a:xfrm>
          <a:prstGeom prst="rect">
            <a:avLst/>
          </a:prstGeom>
        </p:spPr>
        <p:txBody>
          <a:bodyPr anchor="b"/>
          <a:lstStyle>
            <a:lvl1pPr>
              <a:defRPr sz="21200"/>
            </a:lvl1pPr>
          </a:lstStyle>
          <a:p>
            <a:pPr lvl="0">
              <a:defRPr sz="1800"/>
            </a:pPr>
            <a:r>
              <a:rPr sz="21200"/>
              <a:t>Title Text</a:t>
            </a:r>
          </a:p>
        </p:txBody>
      </p:sp>
      <p:sp>
        <p:nvSpPr>
          <p:cNvPr id="15" name="Shape 15"/>
          <p:cNvSpPr/>
          <p:nvPr>
            <p:ph type="body" idx="1"/>
          </p:nvPr>
        </p:nvSpPr>
        <p:spPr>
          <a:xfrm>
            <a:off x="2210685" y="28910439"/>
            <a:ext cx="27945755" cy="14282266"/>
          </a:xfrm>
          <a:prstGeom prst="rect">
            <a:avLst/>
          </a:prstGeom>
        </p:spPr>
        <p:txBody>
          <a:bodyPr/>
          <a:lstStyle>
            <a:lvl1pPr marL="0" indent="0">
              <a:buSzTx/>
              <a:buFontTx/>
              <a:buNone/>
              <a:defRPr sz="8500"/>
            </a:lvl1pPr>
            <a:lvl2pPr marL="2430061" indent="-810018">
              <a:buFontTx/>
              <a:defRPr sz="8500"/>
            </a:lvl2pPr>
            <a:lvl3pPr marL="4223680" indent="-983595">
              <a:buFontTx/>
              <a:defRPr sz="8500"/>
            </a:lvl3pPr>
            <a:lvl4pPr marL="5953011" indent="-1092885">
              <a:buFontTx/>
              <a:defRPr sz="8500"/>
            </a:lvl4pPr>
            <a:lvl5pPr marL="7573054" indent="-1092885">
              <a:buFontTx/>
              <a:defRPr sz="8500"/>
            </a:lvl5pPr>
          </a:lstStyle>
          <a:p>
            <a:pPr lvl="0">
              <a:defRPr sz="1800"/>
            </a:pPr>
            <a:r>
              <a:rPr sz="8500"/>
              <a:t>Body Level One</a:t>
            </a:r>
            <a:endParaRPr sz="8500"/>
          </a:p>
          <a:p>
            <a:pPr lvl="1">
              <a:defRPr sz="1800"/>
            </a:pPr>
            <a:r>
              <a:rPr sz="8500"/>
              <a:t>Body Level Two</a:t>
            </a:r>
            <a:endParaRPr sz="8500"/>
          </a:p>
          <a:p>
            <a:pPr lvl="2">
              <a:defRPr sz="1800"/>
            </a:pPr>
            <a:r>
              <a:rPr sz="8500"/>
              <a:t>Body Level Three</a:t>
            </a:r>
            <a:endParaRPr sz="8500"/>
          </a:p>
          <a:p>
            <a:pPr lvl="3">
              <a:defRPr sz="1800"/>
            </a:pPr>
            <a:r>
              <a:rPr sz="8500"/>
              <a:t>Body Level Four</a:t>
            </a:r>
            <a:endParaRPr sz="8500"/>
          </a:p>
          <a:p>
            <a:pPr lvl="4">
              <a:defRPr sz="1800"/>
            </a:pPr>
            <a:r>
              <a:rPr sz="8500"/>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uas Partes de Conteúdo">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15500"/>
              <a:t>Title Text</a:t>
            </a:r>
          </a:p>
        </p:txBody>
      </p:sp>
      <p:sp>
        <p:nvSpPr>
          <p:cNvPr id="19" name="Shape 19"/>
          <p:cNvSpPr/>
          <p:nvPr>
            <p:ph type="body" idx="1"/>
          </p:nvPr>
        </p:nvSpPr>
        <p:spPr>
          <a:xfrm>
            <a:off x="2227558" y="11500170"/>
            <a:ext cx="13770377" cy="31692531"/>
          </a:xfrm>
          <a:prstGeom prst="rect">
            <a:avLst/>
          </a:prstGeom>
        </p:spPr>
        <p:txBody>
          <a:bodyPr/>
          <a:lstStyle/>
          <a:p>
            <a:pPr lvl="0">
              <a:defRPr sz="1800"/>
            </a:pPr>
            <a:r>
              <a:rPr sz="9900"/>
              <a:t>Body Level One</a:t>
            </a:r>
            <a:endParaRPr sz="9900"/>
          </a:p>
          <a:p>
            <a:pPr lvl="1">
              <a:defRPr sz="1800"/>
            </a:pPr>
            <a:r>
              <a:rPr sz="9900"/>
              <a:t>Body Level Two</a:t>
            </a:r>
            <a:endParaRPr sz="9900"/>
          </a:p>
          <a:p>
            <a:pPr lvl="2">
              <a:defRPr sz="1800"/>
            </a:pPr>
            <a:r>
              <a:rPr sz="9900"/>
              <a:t>Body Level Three</a:t>
            </a:r>
            <a:endParaRPr sz="9900"/>
          </a:p>
          <a:p>
            <a:pPr lvl="3">
              <a:defRPr sz="1800"/>
            </a:pPr>
            <a:r>
              <a:rPr sz="9900"/>
              <a:t>Body Level Four</a:t>
            </a:r>
            <a:endParaRPr sz="9900"/>
          </a:p>
          <a:p>
            <a:pPr lvl="4">
              <a:defRPr sz="1800"/>
            </a:pPr>
            <a:r>
              <a:rPr sz="99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ação">
    <p:spTree>
      <p:nvGrpSpPr>
        <p:cNvPr id="1" name=""/>
        <p:cNvGrpSpPr/>
        <p:nvPr/>
      </p:nvGrpSpPr>
      <p:grpSpPr>
        <a:xfrm>
          <a:off x="0" y="0"/>
          <a:ext cx="0" cy="0"/>
          <a:chOff x="0" y="0"/>
          <a:chExt cx="0" cy="0"/>
        </a:xfrm>
      </p:grpSpPr>
      <p:sp>
        <p:nvSpPr>
          <p:cNvPr id="22" name="Shape 22"/>
          <p:cNvSpPr/>
          <p:nvPr>
            <p:ph type="title"/>
          </p:nvPr>
        </p:nvSpPr>
        <p:spPr>
          <a:xfrm>
            <a:off x="2231780" y="2300041"/>
            <a:ext cx="27945755" cy="8350130"/>
          </a:xfrm>
          <a:prstGeom prst="rect">
            <a:avLst/>
          </a:prstGeom>
        </p:spPr>
        <p:txBody>
          <a:bodyPr/>
          <a:lstStyle/>
          <a:p>
            <a:pPr lvl="0">
              <a:defRPr sz="1800"/>
            </a:pPr>
            <a:r>
              <a:rPr sz="15500"/>
              <a:t>Title Text</a:t>
            </a:r>
          </a:p>
        </p:txBody>
      </p:sp>
      <p:sp>
        <p:nvSpPr>
          <p:cNvPr id="23" name="Shape 23"/>
          <p:cNvSpPr/>
          <p:nvPr>
            <p:ph type="body" idx="1"/>
          </p:nvPr>
        </p:nvSpPr>
        <p:spPr>
          <a:xfrm>
            <a:off x="2231781" y="10590159"/>
            <a:ext cx="13707093" cy="5190074"/>
          </a:xfrm>
          <a:prstGeom prst="rect">
            <a:avLst/>
          </a:prstGeom>
        </p:spPr>
        <p:txBody>
          <a:bodyPr anchor="b"/>
          <a:lstStyle>
            <a:lvl1pPr marL="0" indent="0">
              <a:buSzTx/>
              <a:buFontTx/>
              <a:buNone/>
              <a:defRPr b="1" sz="8500"/>
            </a:lvl1pPr>
            <a:lvl2pPr marL="2430061" indent="-810018">
              <a:buFontTx/>
              <a:defRPr b="1" sz="8500"/>
            </a:lvl2pPr>
            <a:lvl3pPr marL="4223680" indent="-983595">
              <a:buFontTx/>
              <a:defRPr b="1" sz="8500"/>
            </a:lvl3pPr>
            <a:lvl4pPr marL="5953011" indent="-1092885">
              <a:buFontTx/>
              <a:defRPr b="1" sz="8500"/>
            </a:lvl4pPr>
            <a:lvl5pPr marL="7573054" indent="-1092885">
              <a:buFontTx/>
              <a:defRPr b="1" sz="8500"/>
            </a:lvl5pPr>
          </a:lstStyle>
          <a:p>
            <a:pPr lvl="0">
              <a:defRPr b="0" sz="1800"/>
            </a:pPr>
            <a:r>
              <a:rPr b="1" sz="8500"/>
              <a:t>Body Level One</a:t>
            </a:r>
            <a:endParaRPr b="1" sz="8500"/>
          </a:p>
          <a:p>
            <a:pPr lvl="1">
              <a:defRPr b="0" sz="1800"/>
            </a:pPr>
            <a:r>
              <a:rPr b="1" sz="8500"/>
              <a:t>Body Level Two</a:t>
            </a:r>
            <a:endParaRPr b="1" sz="8500"/>
          </a:p>
          <a:p>
            <a:pPr lvl="2">
              <a:defRPr b="0" sz="1800"/>
            </a:pPr>
            <a:r>
              <a:rPr b="1" sz="8500"/>
              <a:t>Body Level Three</a:t>
            </a:r>
            <a:endParaRPr b="1" sz="8500"/>
          </a:p>
          <a:p>
            <a:pPr lvl="3">
              <a:defRPr b="0" sz="1800"/>
            </a:pPr>
            <a:r>
              <a:rPr b="1" sz="8500"/>
              <a:t>Body Level Four</a:t>
            </a:r>
            <a:endParaRPr b="1" sz="8500"/>
          </a:p>
          <a:p>
            <a:pPr lvl="4">
              <a:defRPr b="0" sz="1800"/>
            </a:pPr>
            <a:r>
              <a:rPr b="1" sz="85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omente Título">
    <p:spTree>
      <p:nvGrpSpPr>
        <p:cNvPr id="1" name=""/>
        <p:cNvGrpSpPr/>
        <p:nvPr/>
      </p:nvGrpSpPr>
      <p:grpSpPr>
        <a:xfrm>
          <a:off x="0" y="0"/>
          <a:ext cx="0" cy="0"/>
          <a:chOff x="0" y="0"/>
          <a:chExt cx="0" cy="0"/>
        </a:xfrm>
      </p:grpSpPr>
      <p:sp>
        <p:nvSpPr>
          <p:cNvPr id="26" name="Shape 26"/>
          <p:cNvSpPr/>
          <p:nvPr>
            <p:ph type="title"/>
          </p:nvPr>
        </p:nvSpPr>
        <p:spPr>
          <a:xfrm>
            <a:off x="2227558" y="0"/>
            <a:ext cx="27945755" cy="12950213"/>
          </a:xfrm>
          <a:prstGeom prst="rect">
            <a:avLst/>
          </a:prstGeom>
        </p:spPr>
        <p:txBody>
          <a:bodyPr/>
          <a:lstStyle/>
          <a:p>
            <a:pPr lvl="0">
              <a:defRPr sz="1800"/>
            </a:pPr>
            <a:r>
              <a:rPr sz="155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Em branco">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údo com Legenda">
    <p:spTree>
      <p:nvGrpSpPr>
        <p:cNvPr id="1" name=""/>
        <p:cNvGrpSpPr/>
        <p:nvPr/>
      </p:nvGrpSpPr>
      <p:grpSpPr>
        <a:xfrm>
          <a:off x="0" y="0"/>
          <a:ext cx="0" cy="0"/>
          <a:chOff x="0" y="0"/>
          <a:chExt cx="0" cy="0"/>
        </a:xfrm>
      </p:grpSpPr>
      <p:sp>
        <p:nvSpPr>
          <p:cNvPr id="31" name="Shape 31"/>
          <p:cNvSpPr/>
          <p:nvPr>
            <p:ph type="title"/>
          </p:nvPr>
        </p:nvSpPr>
        <p:spPr>
          <a:xfrm>
            <a:off x="2231780" y="0"/>
            <a:ext cx="10450126" cy="12960192"/>
          </a:xfrm>
          <a:prstGeom prst="rect">
            <a:avLst/>
          </a:prstGeom>
        </p:spPr>
        <p:txBody>
          <a:bodyPr anchor="b"/>
          <a:lstStyle>
            <a:lvl1pPr>
              <a:defRPr sz="11300"/>
            </a:lvl1pPr>
          </a:lstStyle>
          <a:p>
            <a:pPr lvl="0">
              <a:defRPr sz="1800"/>
            </a:pPr>
            <a:r>
              <a:rPr sz="11300"/>
              <a:t>Title Text</a:t>
            </a:r>
          </a:p>
        </p:txBody>
      </p:sp>
      <p:sp>
        <p:nvSpPr>
          <p:cNvPr id="32" name="Shape 32"/>
          <p:cNvSpPr/>
          <p:nvPr>
            <p:ph type="body" idx="1"/>
          </p:nvPr>
        </p:nvSpPr>
        <p:spPr>
          <a:xfrm>
            <a:off x="13774591" y="6220102"/>
            <a:ext cx="16402949" cy="36972600"/>
          </a:xfrm>
          <a:prstGeom prst="rect">
            <a:avLst/>
          </a:prstGeom>
        </p:spPr>
        <p:txBody>
          <a:bodyPr/>
          <a:lstStyle>
            <a:lvl1pPr marL="810021" indent="-810021">
              <a:defRPr sz="11300"/>
            </a:lvl1pPr>
            <a:lvl2pPr marL="2544609" indent="-924567">
              <a:defRPr sz="11300"/>
            </a:lvl2pPr>
            <a:lvl3pPr marL="4316936" indent="-1076848">
              <a:defRPr sz="11300"/>
            </a:lvl3pPr>
            <a:lvl4pPr marL="6167732" indent="-1307605">
              <a:defRPr sz="11300"/>
            </a:lvl4pPr>
            <a:lvl5pPr marL="7787775" indent="-1307605">
              <a:defRPr sz="11300"/>
            </a:lvl5pPr>
          </a:lstStyle>
          <a:p>
            <a:pPr lvl="0">
              <a:defRPr sz="1800"/>
            </a:pPr>
            <a:r>
              <a:rPr sz="11300"/>
              <a:t>Body Level One</a:t>
            </a:r>
            <a:endParaRPr sz="11300"/>
          </a:p>
          <a:p>
            <a:pPr lvl="1">
              <a:defRPr sz="1800"/>
            </a:pPr>
            <a:r>
              <a:rPr sz="11300"/>
              <a:t>Body Level Two</a:t>
            </a:r>
            <a:endParaRPr sz="11300"/>
          </a:p>
          <a:p>
            <a:pPr lvl="2">
              <a:defRPr sz="1800"/>
            </a:pPr>
            <a:r>
              <a:rPr sz="11300"/>
              <a:t>Body Level Three</a:t>
            </a:r>
            <a:endParaRPr sz="11300"/>
          </a:p>
          <a:p>
            <a:pPr lvl="3">
              <a:defRPr sz="1800"/>
            </a:pPr>
            <a:r>
              <a:rPr sz="11300"/>
              <a:t>Body Level Four</a:t>
            </a:r>
            <a:endParaRPr sz="11300"/>
          </a:p>
          <a:p>
            <a:pPr lvl="4">
              <a:defRPr sz="1800"/>
            </a:pPr>
            <a:r>
              <a:rPr sz="113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Imagem com Legenda">
    <p:spTree>
      <p:nvGrpSpPr>
        <p:cNvPr id="1" name=""/>
        <p:cNvGrpSpPr/>
        <p:nvPr/>
      </p:nvGrpSpPr>
      <p:grpSpPr>
        <a:xfrm>
          <a:off x="0" y="0"/>
          <a:ext cx="0" cy="0"/>
          <a:chOff x="0" y="0"/>
          <a:chExt cx="0" cy="0"/>
        </a:xfrm>
      </p:grpSpPr>
      <p:sp>
        <p:nvSpPr>
          <p:cNvPr id="35" name="Shape 35"/>
          <p:cNvSpPr/>
          <p:nvPr>
            <p:ph type="title"/>
          </p:nvPr>
        </p:nvSpPr>
        <p:spPr>
          <a:xfrm>
            <a:off x="2231780" y="0"/>
            <a:ext cx="10450126" cy="12960192"/>
          </a:xfrm>
          <a:prstGeom prst="rect">
            <a:avLst/>
          </a:prstGeom>
        </p:spPr>
        <p:txBody>
          <a:bodyPr anchor="b"/>
          <a:lstStyle>
            <a:lvl1pPr>
              <a:defRPr sz="11300"/>
            </a:lvl1pPr>
          </a:lstStyle>
          <a:p>
            <a:pPr lvl="0">
              <a:defRPr sz="1800"/>
            </a:pPr>
            <a:r>
              <a:rPr sz="11300"/>
              <a:t>Title Text</a:t>
            </a:r>
          </a:p>
        </p:txBody>
      </p:sp>
      <p:sp>
        <p:nvSpPr>
          <p:cNvPr id="36" name="Shape 36"/>
          <p:cNvSpPr/>
          <p:nvPr>
            <p:ph type="body" idx="1"/>
          </p:nvPr>
        </p:nvSpPr>
        <p:spPr>
          <a:xfrm>
            <a:off x="2231780" y="12960191"/>
            <a:ext cx="10450126" cy="30232509"/>
          </a:xfrm>
          <a:prstGeom prst="rect">
            <a:avLst/>
          </a:prstGeom>
        </p:spPr>
        <p:txBody>
          <a:bodyPr/>
          <a:lstStyle>
            <a:lvl1pPr marL="0" indent="0">
              <a:buSzTx/>
              <a:buFontTx/>
              <a:buNone/>
              <a:defRPr sz="5600"/>
            </a:lvl1pPr>
            <a:lvl2pPr marL="2153703" indent="-533660">
              <a:buFontTx/>
              <a:defRPr sz="5600"/>
            </a:lvl2pPr>
            <a:lvl3pPr marL="3888099" indent="-648016">
              <a:buFontTx/>
              <a:defRPr sz="5600"/>
            </a:lvl3pPr>
            <a:lvl4pPr marL="5580145" indent="-720018">
              <a:buFontTx/>
              <a:defRPr sz="5600"/>
            </a:lvl4pPr>
            <a:lvl5pPr marL="7200186" indent="-720018">
              <a:buFontTx/>
              <a:defRPr sz="5600"/>
            </a:lvl5pPr>
          </a:lstStyle>
          <a:p>
            <a:pPr lvl="0">
              <a:defRPr sz="1800"/>
            </a:pPr>
            <a:r>
              <a:rPr sz="5600"/>
              <a:t>Body Level One</a:t>
            </a:r>
            <a:endParaRPr sz="5600"/>
          </a:p>
          <a:p>
            <a:pPr lvl="1">
              <a:defRPr sz="1800"/>
            </a:pPr>
            <a:r>
              <a:rPr sz="5600"/>
              <a:t>Body Level Two</a:t>
            </a:r>
            <a:endParaRPr sz="5600"/>
          </a:p>
          <a:p>
            <a:pPr lvl="2">
              <a:defRPr sz="1800"/>
            </a:pPr>
            <a:r>
              <a:rPr sz="5600"/>
              <a:t>Body Level Three</a:t>
            </a:r>
            <a:endParaRPr sz="5600"/>
          </a:p>
          <a:p>
            <a:pPr lvl="3">
              <a:defRPr sz="1800"/>
            </a:pPr>
            <a:r>
              <a:rPr sz="5600"/>
              <a:t>Body Level Four</a:t>
            </a:r>
            <a:endParaRPr sz="5600"/>
          </a:p>
          <a:p>
            <a:pPr lvl="4">
              <a:defRPr sz="1800"/>
            </a:pPr>
            <a:r>
              <a:rPr sz="56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2227558" y="1450042"/>
            <a:ext cx="27945755" cy="100501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lvl="0">
              <a:defRPr sz="1800"/>
            </a:pPr>
            <a:r>
              <a:rPr sz="15500"/>
              <a:t>Title Text</a:t>
            </a:r>
          </a:p>
        </p:txBody>
      </p:sp>
      <p:sp>
        <p:nvSpPr>
          <p:cNvPr id="3" name="Shape 3"/>
          <p:cNvSpPr/>
          <p:nvPr>
            <p:ph type="body" idx="1"/>
          </p:nvPr>
        </p:nvSpPr>
        <p:spPr>
          <a:xfrm>
            <a:off x="2227558" y="11500170"/>
            <a:ext cx="27945755" cy="3169253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lvl="0">
              <a:defRPr sz="1800"/>
            </a:pPr>
            <a:r>
              <a:rPr sz="9900"/>
              <a:t>Body Level One</a:t>
            </a:r>
            <a:endParaRPr sz="9900"/>
          </a:p>
          <a:p>
            <a:pPr lvl="1">
              <a:defRPr sz="1800"/>
            </a:pPr>
            <a:r>
              <a:rPr sz="9900"/>
              <a:t>Body Level Two</a:t>
            </a:r>
            <a:endParaRPr sz="9900"/>
          </a:p>
          <a:p>
            <a:pPr lvl="2">
              <a:defRPr sz="1800"/>
            </a:pPr>
            <a:r>
              <a:rPr sz="9900"/>
              <a:t>Body Level Three</a:t>
            </a:r>
            <a:endParaRPr sz="9900"/>
          </a:p>
          <a:p>
            <a:pPr lvl="3">
              <a:defRPr sz="1800"/>
            </a:pPr>
            <a:r>
              <a:rPr sz="9900"/>
              <a:t>Body Level Four</a:t>
            </a:r>
            <a:endParaRPr sz="9900"/>
          </a:p>
          <a:p>
            <a:pPr lvl="4">
              <a:defRPr sz="1800"/>
            </a:pPr>
            <a:r>
              <a:rPr sz="9900"/>
              <a:t>Body Level Five</a:t>
            </a:r>
          </a:p>
        </p:txBody>
      </p:sp>
      <p:sp>
        <p:nvSpPr>
          <p:cNvPr id="4" name="Shape 4"/>
          <p:cNvSpPr/>
          <p:nvPr>
            <p:ph type="sldNum" sz="quarter" idx="2"/>
          </p:nvPr>
        </p:nvSpPr>
        <p:spPr>
          <a:xfrm>
            <a:off x="22883116" y="40840096"/>
            <a:ext cx="7290201" cy="701037"/>
          </a:xfrm>
          <a:prstGeom prst="rect">
            <a:avLst/>
          </a:prstGeom>
          <a:ln w="12700">
            <a:miter lim="400000"/>
          </a:ln>
        </p:spPr>
        <p:txBody>
          <a:bodyPr lIns="45718" tIns="45718" rIns="45718" bIns="45718" anchor="ctr">
            <a:spAutoFit/>
          </a:bodyPr>
          <a:lstStyle>
            <a:lvl1pPr algn="r">
              <a:defRPr sz="4200">
                <a:solidFill>
                  <a:srgbClr val="888888"/>
                </a:solidFill>
                <a:latin typeface="Calibri"/>
                <a:ea typeface="Calibri"/>
                <a:cs typeface="Calibri"/>
                <a:sym typeface="Calibri"/>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defTabSz="3240084">
        <a:lnSpc>
          <a:spcPct val="90000"/>
        </a:lnSpc>
        <a:defRPr sz="15500">
          <a:latin typeface="Calibri Light"/>
          <a:ea typeface="Calibri Light"/>
          <a:cs typeface="Calibri Light"/>
          <a:sym typeface="Calibri Light"/>
        </a:defRPr>
      </a:lvl1pPr>
      <a:lvl2pPr defTabSz="3240084">
        <a:lnSpc>
          <a:spcPct val="90000"/>
        </a:lnSpc>
        <a:defRPr sz="15500">
          <a:latin typeface="Calibri Light"/>
          <a:ea typeface="Calibri Light"/>
          <a:cs typeface="Calibri Light"/>
          <a:sym typeface="Calibri Light"/>
        </a:defRPr>
      </a:lvl2pPr>
      <a:lvl3pPr defTabSz="3240084">
        <a:lnSpc>
          <a:spcPct val="90000"/>
        </a:lnSpc>
        <a:defRPr sz="15500">
          <a:latin typeface="Calibri Light"/>
          <a:ea typeface="Calibri Light"/>
          <a:cs typeface="Calibri Light"/>
          <a:sym typeface="Calibri Light"/>
        </a:defRPr>
      </a:lvl3pPr>
      <a:lvl4pPr defTabSz="3240084">
        <a:lnSpc>
          <a:spcPct val="90000"/>
        </a:lnSpc>
        <a:defRPr sz="15500">
          <a:latin typeface="Calibri Light"/>
          <a:ea typeface="Calibri Light"/>
          <a:cs typeface="Calibri Light"/>
          <a:sym typeface="Calibri Light"/>
        </a:defRPr>
      </a:lvl4pPr>
      <a:lvl5pPr defTabSz="3240084">
        <a:lnSpc>
          <a:spcPct val="90000"/>
        </a:lnSpc>
        <a:defRPr sz="15500">
          <a:latin typeface="Calibri Light"/>
          <a:ea typeface="Calibri Light"/>
          <a:cs typeface="Calibri Light"/>
          <a:sym typeface="Calibri Light"/>
        </a:defRPr>
      </a:lvl5pPr>
      <a:lvl6pPr defTabSz="3240084">
        <a:lnSpc>
          <a:spcPct val="90000"/>
        </a:lnSpc>
        <a:defRPr sz="15500">
          <a:latin typeface="Calibri Light"/>
          <a:ea typeface="Calibri Light"/>
          <a:cs typeface="Calibri Light"/>
          <a:sym typeface="Calibri Light"/>
        </a:defRPr>
      </a:lvl6pPr>
      <a:lvl7pPr defTabSz="3240084">
        <a:lnSpc>
          <a:spcPct val="90000"/>
        </a:lnSpc>
        <a:defRPr sz="15500">
          <a:latin typeface="Calibri Light"/>
          <a:ea typeface="Calibri Light"/>
          <a:cs typeface="Calibri Light"/>
          <a:sym typeface="Calibri Light"/>
        </a:defRPr>
      </a:lvl7pPr>
      <a:lvl8pPr defTabSz="3240084">
        <a:lnSpc>
          <a:spcPct val="90000"/>
        </a:lnSpc>
        <a:defRPr sz="15500">
          <a:latin typeface="Calibri Light"/>
          <a:ea typeface="Calibri Light"/>
          <a:cs typeface="Calibri Light"/>
          <a:sym typeface="Calibri Light"/>
        </a:defRPr>
      </a:lvl8pPr>
      <a:lvl9pPr defTabSz="3240084">
        <a:lnSpc>
          <a:spcPct val="90000"/>
        </a:lnSpc>
        <a:defRPr sz="15500">
          <a:latin typeface="Calibri Light"/>
          <a:ea typeface="Calibri Light"/>
          <a:cs typeface="Calibri Light"/>
          <a:sym typeface="Calibri Light"/>
        </a:defRPr>
      </a:lvl9pPr>
    </p:titleStyle>
    <p:bodyStyle>
      <a:lvl1pPr marL="810021" indent="-810021" defTabSz="3240084">
        <a:lnSpc>
          <a:spcPct val="90000"/>
        </a:lnSpc>
        <a:spcBef>
          <a:spcPts val="3500"/>
        </a:spcBef>
        <a:buSzPct val="100000"/>
        <a:buFont typeface="Arial"/>
        <a:buChar char="•"/>
        <a:defRPr sz="9900">
          <a:latin typeface="Calibri"/>
          <a:ea typeface="Calibri"/>
          <a:cs typeface="Calibri"/>
          <a:sym typeface="Calibri"/>
        </a:defRPr>
      </a:lvl1pPr>
      <a:lvl2pPr marL="2563478" indent="-943436" defTabSz="3240084">
        <a:lnSpc>
          <a:spcPct val="90000"/>
        </a:lnSpc>
        <a:spcBef>
          <a:spcPts val="3500"/>
        </a:spcBef>
        <a:buSzPct val="100000"/>
        <a:buFont typeface="Arial"/>
        <a:buChar char="•"/>
        <a:defRPr sz="9900">
          <a:latin typeface="Calibri"/>
          <a:ea typeface="Calibri"/>
          <a:cs typeface="Calibri"/>
          <a:sym typeface="Calibri"/>
        </a:defRPr>
      </a:lvl2pPr>
      <a:lvl3pPr marL="4385685" indent="-1145601" defTabSz="3240084">
        <a:lnSpc>
          <a:spcPct val="90000"/>
        </a:lnSpc>
        <a:spcBef>
          <a:spcPts val="3500"/>
        </a:spcBef>
        <a:buSzPct val="100000"/>
        <a:buFont typeface="Arial"/>
        <a:buChar char="•"/>
        <a:defRPr sz="9900">
          <a:latin typeface="Calibri"/>
          <a:ea typeface="Calibri"/>
          <a:cs typeface="Calibri"/>
          <a:sym typeface="Calibri"/>
        </a:defRPr>
      </a:lvl3pPr>
      <a:lvl4pPr marL="6133017" indent="-1272890" defTabSz="3240084">
        <a:lnSpc>
          <a:spcPct val="90000"/>
        </a:lnSpc>
        <a:spcBef>
          <a:spcPts val="3500"/>
        </a:spcBef>
        <a:buSzPct val="100000"/>
        <a:buFont typeface="Arial"/>
        <a:buChar char="•"/>
        <a:defRPr sz="9900">
          <a:latin typeface="Calibri"/>
          <a:ea typeface="Calibri"/>
          <a:cs typeface="Calibri"/>
          <a:sym typeface="Calibri"/>
        </a:defRPr>
      </a:lvl4pPr>
      <a:lvl5pPr marL="7753060" indent="-1272890" defTabSz="3240084">
        <a:lnSpc>
          <a:spcPct val="90000"/>
        </a:lnSpc>
        <a:spcBef>
          <a:spcPts val="3500"/>
        </a:spcBef>
        <a:buSzPct val="100000"/>
        <a:buFont typeface="Arial"/>
        <a:buChar char="•"/>
        <a:defRPr sz="9900">
          <a:latin typeface="Calibri"/>
          <a:ea typeface="Calibri"/>
          <a:cs typeface="Calibri"/>
          <a:sym typeface="Calibri"/>
        </a:defRPr>
      </a:lvl5pPr>
      <a:lvl6pPr marL="9373103" indent="-1272888" defTabSz="3240084">
        <a:lnSpc>
          <a:spcPct val="90000"/>
        </a:lnSpc>
        <a:spcBef>
          <a:spcPts val="3500"/>
        </a:spcBef>
        <a:buSzPct val="100000"/>
        <a:buFont typeface="Arial"/>
        <a:buChar char="•"/>
        <a:defRPr sz="9900">
          <a:latin typeface="Calibri"/>
          <a:ea typeface="Calibri"/>
          <a:cs typeface="Calibri"/>
          <a:sym typeface="Calibri"/>
        </a:defRPr>
      </a:lvl6pPr>
      <a:lvl7pPr marL="10993145" indent="-1272888" defTabSz="3240084">
        <a:lnSpc>
          <a:spcPct val="90000"/>
        </a:lnSpc>
        <a:spcBef>
          <a:spcPts val="3500"/>
        </a:spcBef>
        <a:buSzPct val="100000"/>
        <a:buFont typeface="Arial"/>
        <a:buChar char="•"/>
        <a:defRPr sz="9900">
          <a:latin typeface="Calibri"/>
          <a:ea typeface="Calibri"/>
          <a:cs typeface="Calibri"/>
          <a:sym typeface="Calibri"/>
        </a:defRPr>
      </a:lvl7pPr>
      <a:lvl8pPr marL="12613188" indent="-1272888" defTabSz="3240084">
        <a:lnSpc>
          <a:spcPct val="90000"/>
        </a:lnSpc>
        <a:spcBef>
          <a:spcPts val="3500"/>
        </a:spcBef>
        <a:buSzPct val="100000"/>
        <a:buFont typeface="Arial"/>
        <a:buChar char="•"/>
        <a:defRPr sz="9900">
          <a:latin typeface="Calibri"/>
          <a:ea typeface="Calibri"/>
          <a:cs typeface="Calibri"/>
          <a:sym typeface="Calibri"/>
        </a:defRPr>
      </a:lvl8pPr>
      <a:lvl9pPr marL="14233230" indent="-1272888" defTabSz="3240084">
        <a:lnSpc>
          <a:spcPct val="90000"/>
        </a:lnSpc>
        <a:spcBef>
          <a:spcPts val="3500"/>
        </a:spcBef>
        <a:buSzPct val="100000"/>
        <a:buFont typeface="Arial"/>
        <a:buChar char="•"/>
        <a:defRPr sz="9900">
          <a:latin typeface="Calibri"/>
          <a:ea typeface="Calibri"/>
          <a:cs typeface="Calibri"/>
          <a:sym typeface="Calibri"/>
        </a:defRPr>
      </a:lvl9pPr>
    </p:bodyStyle>
    <p:otherStyle>
      <a:lvl1pPr algn="r" defTabSz="457200">
        <a:defRPr sz="4200">
          <a:solidFill>
            <a:schemeClr val="tx1"/>
          </a:solidFill>
          <a:latin typeface="+mn-lt"/>
          <a:ea typeface="+mn-ea"/>
          <a:cs typeface="+mn-cs"/>
          <a:sym typeface="Calibri"/>
        </a:defRPr>
      </a:lvl1pPr>
      <a:lvl2pPr algn="r" defTabSz="457200">
        <a:defRPr sz="4200">
          <a:solidFill>
            <a:schemeClr val="tx1"/>
          </a:solidFill>
          <a:latin typeface="+mn-lt"/>
          <a:ea typeface="+mn-ea"/>
          <a:cs typeface="+mn-cs"/>
          <a:sym typeface="Calibri"/>
        </a:defRPr>
      </a:lvl2pPr>
      <a:lvl3pPr algn="r" defTabSz="457200">
        <a:defRPr sz="4200">
          <a:solidFill>
            <a:schemeClr val="tx1"/>
          </a:solidFill>
          <a:latin typeface="+mn-lt"/>
          <a:ea typeface="+mn-ea"/>
          <a:cs typeface="+mn-cs"/>
          <a:sym typeface="Calibri"/>
        </a:defRPr>
      </a:lvl3pPr>
      <a:lvl4pPr algn="r" defTabSz="457200">
        <a:defRPr sz="4200">
          <a:solidFill>
            <a:schemeClr val="tx1"/>
          </a:solidFill>
          <a:latin typeface="+mn-lt"/>
          <a:ea typeface="+mn-ea"/>
          <a:cs typeface="+mn-cs"/>
          <a:sym typeface="Calibri"/>
        </a:defRPr>
      </a:lvl4pPr>
      <a:lvl5pPr algn="r" defTabSz="457200">
        <a:defRPr sz="4200">
          <a:solidFill>
            <a:schemeClr val="tx1"/>
          </a:solidFill>
          <a:latin typeface="+mn-lt"/>
          <a:ea typeface="+mn-ea"/>
          <a:cs typeface="+mn-cs"/>
          <a:sym typeface="Calibri"/>
        </a:defRPr>
      </a:lvl5pPr>
      <a:lvl6pPr algn="r" defTabSz="457200">
        <a:defRPr sz="4200">
          <a:solidFill>
            <a:schemeClr val="tx1"/>
          </a:solidFill>
          <a:latin typeface="+mn-lt"/>
          <a:ea typeface="+mn-ea"/>
          <a:cs typeface="+mn-cs"/>
          <a:sym typeface="Calibri"/>
        </a:defRPr>
      </a:lvl6pPr>
      <a:lvl7pPr algn="r" defTabSz="457200">
        <a:defRPr sz="4200">
          <a:solidFill>
            <a:schemeClr val="tx1"/>
          </a:solidFill>
          <a:latin typeface="+mn-lt"/>
          <a:ea typeface="+mn-ea"/>
          <a:cs typeface="+mn-cs"/>
          <a:sym typeface="Calibri"/>
        </a:defRPr>
      </a:lvl7pPr>
      <a:lvl8pPr algn="r" defTabSz="457200">
        <a:defRPr sz="4200">
          <a:solidFill>
            <a:schemeClr val="tx1"/>
          </a:solidFill>
          <a:latin typeface="+mn-lt"/>
          <a:ea typeface="+mn-ea"/>
          <a:cs typeface="+mn-cs"/>
          <a:sym typeface="Calibri"/>
        </a:defRPr>
      </a:lvl8pPr>
      <a:lvl9pPr algn="r" defTabSz="457200">
        <a:defRPr sz="4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1101972" y="4202981"/>
            <a:ext cx="30183504" cy="1856292"/>
          </a:xfrm>
          <a:prstGeom prst="rect">
            <a:avLst/>
          </a:prstGeom>
        </p:spPr>
        <p:txBody>
          <a:bodyPr/>
          <a:lstStyle>
            <a:lvl1pPr algn="ctr" defTabSz="2883673">
              <a:defRPr sz="6400">
                <a:latin typeface="Times New Roman Bold"/>
                <a:ea typeface="Times New Roman Bold"/>
                <a:cs typeface="Times New Roman Bold"/>
                <a:sym typeface="Times New Roman Bold"/>
              </a:defRPr>
            </a:lvl1pPr>
          </a:lstStyle>
          <a:p>
            <a:pPr lvl="0">
              <a:defRPr sz="1800"/>
            </a:pPr>
            <a:r>
              <a:rPr sz="6400"/>
              <a:t>Rotation and repositioning of toric intraocular lens with intraoperative aberrometry: a serie of cases.</a:t>
            </a:r>
          </a:p>
        </p:txBody>
      </p:sp>
      <p:sp>
        <p:nvSpPr>
          <p:cNvPr id="50" name="Shape 50"/>
          <p:cNvSpPr/>
          <p:nvPr/>
        </p:nvSpPr>
        <p:spPr>
          <a:xfrm>
            <a:off x="1210973" y="6308616"/>
            <a:ext cx="29975750" cy="16943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gn="ctr">
              <a:defRPr sz="1800"/>
            </a:pPr>
            <a:r>
              <a:rPr sz="3800"/>
              <a:t>            </a:t>
            </a:r>
            <a:r>
              <a:rPr sz="3700"/>
              <a:t> </a:t>
            </a:r>
            <a:r>
              <a:rPr sz="3700">
                <a:latin typeface="Times New Roman"/>
                <a:ea typeface="Times New Roman"/>
                <a:cs typeface="Times New Roman"/>
                <a:sym typeface="Times New Roman"/>
              </a:rPr>
              <a:t>Laura Dayane Moreira de Jesus, Isadora Ferro Nogueira, Jady Foganholo, Jessica Thais Campos Lopes Gonçalves,                                                           Liane de Moura Santos Perreira Ferraz Baptista, Wilson Takashi Hida</a:t>
            </a:r>
            <a:endParaRPr>
              <a:latin typeface="Times New Roman"/>
              <a:ea typeface="Times New Roman"/>
              <a:cs typeface="Times New Roman"/>
              <a:sym typeface="Times New Roman"/>
            </a:endParaRPr>
          </a:p>
          <a:p>
            <a:pPr lvl="0">
              <a:defRPr sz="1800"/>
            </a:pPr>
            <a:r>
              <a:rPr sz="3200">
                <a:latin typeface="Times New Roman"/>
                <a:ea typeface="Times New Roman"/>
                <a:cs typeface="Times New Roman"/>
                <a:sym typeface="Times New Roman"/>
              </a:rPr>
              <a:t>                                                                                                                               Department of Cataract </a:t>
            </a:r>
          </a:p>
        </p:txBody>
      </p:sp>
      <p:sp>
        <p:nvSpPr>
          <p:cNvPr id="51" name="Shape 51"/>
          <p:cNvSpPr/>
          <p:nvPr/>
        </p:nvSpPr>
        <p:spPr>
          <a:xfrm>
            <a:off x="1261824" y="6014291"/>
            <a:ext cx="29990996" cy="3"/>
          </a:xfrm>
          <a:prstGeom prst="line">
            <a:avLst/>
          </a:prstGeom>
          <a:ln w="88900" cap="rnd">
            <a:solidFill>
              <a:srgbClr val="008000"/>
            </a:solidFill>
            <a:miter/>
          </a:ln>
        </p:spPr>
        <p:txBody>
          <a:bodyPr lIns="0" tIns="0" rIns="0" bIns="0"/>
          <a:lstStyle/>
          <a:p>
            <a:pPr lvl="0" algn="l">
              <a:defRPr sz="1200"/>
            </a:pPr>
          </a:p>
        </p:txBody>
      </p:sp>
      <p:sp>
        <p:nvSpPr>
          <p:cNvPr id="52" name="Shape 52"/>
          <p:cNvSpPr/>
          <p:nvPr/>
        </p:nvSpPr>
        <p:spPr>
          <a:xfrm>
            <a:off x="16436624" y="25201587"/>
            <a:ext cx="15052383" cy="856631"/>
          </a:xfrm>
          <a:prstGeom prst="rect">
            <a:avLst/>
          </a:prstGeom>
          <a:solidFill>
            <a:srgbClr val="008000"/>
          </a:solidFill>
          <a:ln w="12700">
            <a:solidFill>
              <a:srgbClr val="70AD47"/>
            </a:solidFill>
            <a:miter/>
          </a:ln>
          <a:extLst>
            <a:ext uri="{C572A759-6A51-4108-AA02-DFA0A04FC94B}">
              <ma14:wrappingTextBoxFlag xmlns:ma14="http://schemas.microsoft.com/office/mac/drawingml/2011/main" val="1"/>
            </a:ext>
          </a:extLst>
        </p:spPr>
        <p:txBody>
          <a:bodyPr lIns="0" tIns="0" rIns="0" bIns="0">
            <a:spAutoFit/>
          </a:bodyPr>
          <a:lstStyle>
            <a:lvl1pPr algn="ctr">
              <a:defRPr sz="6000">
                <a:solidFill>
                  <a:srgbClr val="FFFFFF"/>
                </a:solidFill>
                <a:latin typeface="Times New Roman Bold"/>
                <a:ea typeface="Times New Roman Bold"/>
                <a:cs typeface="Times New Roman Bold"/>
                <a:sym typeface="Times New Roman Bold"/>
              </a:defRPr>
            </a:lvl1pPr>
          </a:lstStyle>
          <a:p>
            <a:pPr lvl="0">
              <a:defRPr sz="1800">
                <a:solidFill>
                  <a:srgbClr val="000000"/>
                </a:solidFill>
              </a:defRPr>
            </a:pPr>
            <a:r>
              <a:rPr sz="6000">
                <a:solidFill>
                  <a:srgbClr val="FFFFFF"/>
                </a:solidFill>
              </a:rPr>
              <a:t>DISCUSSION</a:t>
            </a:r>
          </a:p>
        </p:txBody>
      </p:sp>
      <p:sp>
        <p:nvSpPr>
          <p:cNvPr id="53" name="Shape 53"/>
          <p:cNvSpPr/>
          <p:nvPr/>
        </p:nvSpPr>
        <p:spPr>
          <a:xfrm>
            <a:off x="975333" y="17830773"/>
            <a:ext cx="15052379" cy="942294"/>
          </a:xfrm>
          <a:prstGeom prst="rect">
            <a:avLst/>
          </a:prstGeom>
          <a:solidFill>
            <a:srgbClr val="008000"/>
          </a:solidFill>
          <a:ln w="12700">
            <a:solidFill>
              <a:srgbClr val="70AD47"/>
            </a:solidFill>
            <a:miter/>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6000">
                <a:solidFill>
                  <a:srgbClr val="FFFFFF"/>
                </a:solidFill>
                <a:latin typeface="Times New Roman Bold"/>
                <a:ea typeface="Times New Roman Bold"/>
                <a:cs typeface="Times New Roman Bold"/>
                <a:sym typeface="Times New Roman Bold"/>
              </a:rPr>
              <a:t>CASES REPORT</a:t>
            </a:r>
            <a:r>
              <a:rPr sz="6600">
                <a:solidFill>
                  <a:srgbClr val="FFFFFF"/>
                </a:solidFill>
                <a:latin typeface="Times New Roman Bold"/>
                <a:ea typeface="Times New Roman Bold"/>
                <a:cs typeface="Times New Roman Bold"/>
                <a:sym typeface="Times New Roman Bold"/>
              </a:rPr>
              <a:t> </a:t>
            </a:r>
          </a:p>
        </p:txBody>
      </p:sp>
      <p:sp>
        <p:nvSpPr>
          <p:cNvPr id="54" name="Shape 54"/>
          <p:cNvSpPr/>
          <p:nvPr/>
        </p:nvSpPr>
        <p:spPr>
          <a:xfrm>
            <a:off x="16436624" y="34915571"/>
            <a:ext cx="15052383" cy="856631"/>
          </a:xfrm>
          <a:prstGeom prst="rect">
            <a:avLst/>
          </a:prstGeom>
          <a:solidFill>
            <a:srgbClr val="008000"/>
          </a:solidFill>
          <a:ln w="12700">
            <a:solidFill>
              <a:srgbClr val="70AD47"/>
            </a:solidFill>
            <a:miter/>
          </a:ln>
          <a:extLst>
            <a:ext uri="{C572A759-6A51-4108-AA02-DFA0A04FC94B}">
              <ma14:wrappingTextBoxFlag xmlns:ma14="http://schemas.microsoft.com/office/mac/drawingml/2011/main" val="1"/>
            </a:ext>
          </a:extLst>
        </p:spPr>
        <p:txBody>
          <a:bodyPr lIns="0" tIns="0" rIns="0" bIns="0">
            <a:spAutoFit/>
          </a:bodyPr>
          <a:lstStyle>
            <a:lvl1pPr algn="ctr">
              <a:defRPr sz="6000">
                <a:solidFill>
                  <a:srgbClr val="FFFFFF"/>
                </a:solidFill>
                <a:latin typeface="Times New Roman Bold"/>
                <a:ea typeface="Times New Roman Bold"/>
                <a:cs typeface="Times New Roman Bold"/>
                <a:sym typeface="Times New Roman Bold"/>
              </a:defRPr>
            </a:lvl1pPr>
          </a:lstStyle>
          <a:p>
            <a:pPr lvl="0">
              <a:defRPr sz="1800">
                <a:solidFill>
                  <a:srgbClr val="000000"/>
                </a:solidFill>
              </a:defRPr>
            </a:pPr>
            <a:r>
              <a:rPr sz="6000">
                <a:solidFill>
                  <a:srgbClr val="FFFFFF"/>
                </a:solidFill>
              </a:rPr>
              <a:t>REFERENCES </a:t>
            </a:r>
          </a:p>
        </p:txBody>
      </p:sp>
      <p:sp>
        <p:nvSpPr>
          <p:cNvPr id="55" name="Shape 55"/>
          <p:cNvSpPr/>
          <p:nvPr/>
        </p:nvSpPr>
        <p:spPr>
          <a:xfrm>
            <a:off x="1005720" y="8094567"/>
            <a:ext cx="15052379" cy="856631"/>
          </a:xfrm>
          <a:prstGeom prst="rect">
            <a:avLst/>
          </a:prstGeom>
          <a:solidFill>
            <a:srgbClr val="008000"/>
          </a:solidFill>
          <a:ln w="12700">
            <a:solidFill>
              <a:srgbClr val="70AD47"/>
            </a:solidFill>
            <a:miter/>
          </a:ln>
          <a:extLst>
            <a:ext uri="{C572A759-6A51-4108-AA02-DFA0A04FC94B}">
              <ma14:wrappingTextBoxFlag xmlns:ma14="http://schemas.microsoft.com/office/mac/drawingml/2011/main" val="1"/>
            </a:ext>
          </a:extLst>
        </p:spPr>
        <p:txBody>
          <a:bodyPr lIns="0" tIns="0" rIns="0" bIns="0">
            <a:spAutoFit/>
          </a:bodyPr>
          <a:lstStyle>
            <a:lvl1pPr algn="ctr">
              <a:defRPr sz="6000">
                <a:solidFill>
                  <a:srgbClr val="FFFFFF"/>
                </a:solidFill>
                <a:latin typeface="Times New Roman Bold"/>
                <a:ea typeface="Times New Roman Bold"/>
                <a:cs typeface="Times New Roman Bold"/>
                <a:sym typeface="Times New Roman Bold"/>
              </a:defRPr>
            </a:lvl1pPr>
          </a:lstStyle>
          <a:p>
            <a:pPr lvl="0">
              <a:defRPr sz="1800">
                <a:solidFill>
                  <a:srgbClr val="000000"/>
                </a:solidFill>
              </a:defRPr>
            </a:pPr>
            <a:r>
              <a:rPr sz="6000">
                <a:solidFill>
                  <a:srgbClr val="FFFFFF"/>
                </a:solidFill>
              </a:rPr>
              <a:t>INTRODUCTION</a:t>
            </a:r>
          </a:p>
        </p:txBody>
      </p:sp>
      <p:sp>
        <p:nvSpPr>
          <p:cNvPr id="56" name="Shape 56"/>
          <p:cNvSpPr/>
          <p:nvPr/>
        </p:nvSpPr>
        <p:spPr>
          <a:xfrm>
            <a:off x="1051475" y="18927740"/>
            <a:ext cx="15004500" cy="227371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defRPr sz="1800"/>
            </a:pPr>
            <a:r>
              <a:rPr sz="4400">
                <a:latin typeface="Times New Roman Bold"/>
                <a:ea typeface="Times New Roman Bold"/>
                <a:cs typeface="Times New Roman Bold"/>
                <a:sym typeface="Times New Roman Bold"/>
              </a:rPr>
              <a:t>Case 1</a:t>
            </a:r>
            <a:r>
              <a:rPr sz="4400">
                <a:latin typeface="Times New Roman"/>
                <a:ea typeface="Times New Roman"/>
                <a:cs typeface="Times New Roman"/>
                <a:sym typeface="Times New Roman"/>
              </a:rPr>
              <a:t>: Female, 47 years old, cataract in both eyes (BE). Apparent refraction: -6.00 -2.75 X 10 (20/25) right eye (RE) and  -4.75 -3.00 X 180 (20/30) left eye (LE), addition +1,75 BE (J1). Optical biometry RE (IOL Master v.5.0, Carl Zeiss Meditec): SRK/T formula (AL 26.8mm) and HILL-RBF calculator (Symfony Toric +12.50 ZXT375 at 93°). Phacoemulsification and IOL implantation were performed in the RE, using femtosecond laser (capsulorhexis and nucleous fracture) and ORA for IOL positioning (figure 1). Three months after surgery, complained of low visual acuity in RE. Lens rotation was observed at 61°(figure 2). Repositioning of the IOL with ORA was performed (figure 3), promoting visual rehabilitation without correction of 20/20.</a:t>
            </a:r>
            <a:endParaRPr>
              <a:latin typeface="Times New Roman"/>
              <a:ea typeface="Times New Roman"/>
              <a:cs typeface="Times New Roman"/>
              <a:sym typeface="Times New Roman"/>
            </a:endParaRPr>
          </a:p>
          <a:p>
            <a:pPr lvl="0">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626100" algn="l"/>
              </a:tabLst>
              <a:defRPr sz="1800"/>
            </a:pPr>
            <a:r>
              <a:rPr sz="4400">
                <a:uFill>
                  <a:solidFill/>
                </a:uFill>
                <a:latin typeface="Times New Roman Bold"/>
                <a:ea typeface="Times New Roman Bold"/>
                <a:cs typeface="Times New Roman Bold"/>
                <a:sym typeface="Times New Roman Bold"/>
              </a:rPr>
              <a:t>Case 2</a:t>
            </a:r>
            <a:r>
              <a:rPr sz="4400">
                <a:uFill>
                  <a:solidFill/>
                </a:uFill>
                <a:latin typeface="Times New Roman"/>
                <a:ea typeface="Times New Roman"/>
                <a:cs typeface="Times New Roman"/>
                <a:sym typeface="Times New Roman"/>
              </a:rPr>
              <a:t>: Female, 61 years old, cataract in BE. Apparent refraction    -3.00 -1.50 X 155 (20/30) in RE, and -2.50 -1.00 X 25 (20/30) in LE, addition +3,00 BE (J1). Optical biometrics LE (IOL Master v.5.0, Carl Zeiss Meditec) with IOL calculation using the formula Holladay 2 (AL 23.66mm) and HILL-RBF calculator (IQ Toric +19.00 SN6AT3 at 110°). Phacoemulsification and IOL implantation were performed in the LE, and ORA for IOL positioning. Two months after surgery, complained of low visual acuity in LE. Lens rotation was observed at 56°. The repositioning of the IOL with ORA was performed, reducing the residual refractive error to the PL -0.50 x 30 (20/20) and promoting visual rehabilitation without correction of 20/20. </a:t>
            </a:r>
            <a:endParaRPr>
              <a:latin typeface="Times New Roman"/>
              <a:ea typeface="Times New Roman"/>
              <a:cs typeface="Times New Roman"/>
              <a:sym typeface="Times New Roman"/>
            </a:endParaRPr>
          </a:p>
          <a:p>
            <a:pPr lvl="0">
              <a:tabLst>
                <a:tab pos="444500" algn="l"/>
                <a:tab pos="889000" algn="l"/>
                <a:tab pos="1346200" algn="l"/>
                <a:tab pos="1790700" algn="l"/>
                <a:tab pos="2247900" algn="l"/>
                <a:tab pos="2692400" algn="l"/>
                <a:tab pos="3136900" algn="l"/>
                <a:tab pos="3594100" algn="l"/>
                <a:tab pos="4038600" algn="l"/>
                <a:tab pos="4495800" algn="l"/>
                <a:tab pos="4940300" algn="l"/>
                <a:tab pos="5384800" algn="l"/>
                <a:tab pos="5626100" algn="l"/>
              </a:tabLst>
              <a:defRPr sz="1800"/>
            </a:pPr>
            <a:r>
              <a:rPr sz="4400">
                <a:uFill>
                  <a:solidFill/>
                </a:uFill>
                <a:latin typeface="Times New Roman Bold"/>
                <a:ea typeface="Times New Roman Bold"/>
                <a:cs typeface="Times New Roman Bold"/>
                <a:sym typeface="Times New Roman Bold"/>
              </a:rPr>
              <a:t>Case 3</a:t>
            </a:r>
            <a:r>
              <a:rPr sz="4400">
                <a:uFill>
                  <a:solidFill/>
                </a:uFill>
                <a:latin typeface="Times New Roman"/>
                <a:ea typeface="Times New Roman"/>
                <a:cs typeface="Times New Roman"/>
                <a:sym typeface="Times New Roman"/>
              </a:rPr>
              <a:t>: Male, 49 years old, cataract in BE. Apparent refraction       -9.75 -4.25 X 10 (20/100) in RE and - 2.00 - 2.00 X 180 (20/80) in LE, addition +2,25 (J1). Optical biometrics RE (IOL Master v.5.0, Carl Zeiss Meditec) with IOL calculation using the formula SRK/T (AL 27.35mm) and HILL-RBF calculator (Symfony Toric +17.50 ZXT375 at 105°). Phacoemulsification and IOL implantation were performed in the RE, and ORA for IOL positioning. Two months after surgery, complained of low visual acuity in RE. Lens rotation was observed at 85°. The repositioning of the IOL with ORA was performed, reducing refraction  -1.50 -1.00 x 105 (20/20) scale RE, J1 without correction. </a:t>
            </a:r>
          </a:p>
        </p:txBody>
      </p:sp>
      <p:sp>
        <p:nvSpPr>
          <p:cNvPr id="57" name="Shape 57"/>
          <p:cNvSpPr/>
          <p:nvPr/>
        </p:nvSpPr>
        <p:spPr>
          <a:xfrm>
            <a:off x="1003102" y="9035960"/>
            <a:ext cx="14996843" cy="84877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defRPr sz="1800"/>
            </a:pPr>
            <a:r>
              <a:rPr sz="4400">
                <a:latin typeface="Times New Roman"/>
                <a:ea typeface="Times New Roman"/>
                <a:cs typeface="Times New Roman"/>
                <a:sym typeface="Times New Roman"/>
              </a:rPr>
              <a:t>	Due to the emergence of new technologies and the increasing demands on the results of cataract surgeries, the use of intraoperative aberrometry has now increased</a:t>
            </a:r>
            <a:r>
              <a:rPr baseline="30000" sz="4400">
                <a:latin typeface="Times New Roman"/>
                <a:ea typeface="Times New Roman"/>
                <a:cs typeface="Times New Roman"/>
                <a:sym typeface="Times New Roman"/>
              </a:rPr>
              <a:t>1</a:t>
            </a:r>
            <a:r>
              <a:rPr sz="4400">
                <a:latin typeface="Times New Roman"/>
                <a:ea typeface="Times New Roman"/>
                <a:cs typeface="Times New Roman"/>
                <a:sym typeface="Times New Roman"/>
              </a:rPr>
              <a:t>. One of the most studied devices is the ORA® System (Alcon Laboratories, Inc., Fort Worth, TX, USA), which uses a new form of wavefront analysis, known as Talbot-Moiré Interferometry. It is able to provide intraoperative information, such as biometric data, real-time refraction, guide intraocular lens (IOL) positioning and incision clean relaxing</a:t>
            </a:r>
            <a:r>
              <a:rPr baseline="30000" sz="4400">
                <a:latin typeface="Times New Roman"/>
                <a:ea typeface="Times New Roman"/>
                <a:cs typeface="Times New Roman"/>
                <a:sym typeface="Times New Roman"/>
              </a:rPr>
              <a:t>2</a:t>
            </a:r>
            <a:r>
              <a:rPr sz="4400">
                <a:latin typeface="Times New Roman"/>
                <a:ea typeface="Times New Roman"/>
                <a:cs typeface="Times New Roman"/>
                <a:sym typeface="Times New Roman"/>
              </a:rPr>
              <a:t>. The report presents three cases that evolved with toric IOL rotation after cataract surgery, emphasizing the importance of complementary propaedeutics for the management of refractive correction by adjusting the IOL position with the use of intraoperative aberrometry.</a:t>
            </a:r>
          </a:p>
        </p:txBody>
      </p:sp>
      <p:sp>
        <p:nvSpPr>
          <p:cNvPr id="58" name="Shape 58"/>
          <p:cNvSpPr/>
          <p:nvPr/>
        </p:nvSpPr>
        <p:spPr>
          <a:xfrm>
            <a:off x="16583172" y="26201718"/>
            <a:ext cx="14996845" cy="84877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defRPr sz="1800"/>
            </a:pPr>
            <a:r>
              <a:rPr sz="4400">
                <a:latin typeface="Times New Roman"/>
                <a:ea typeface="Times New Roman"/>
                <a:cs typeface="Times New Roman"/>
                <a:sym typeface="Times New Roman"/>
              </a:rPr>
              <a:t>	Rotation of the IOL or misalignments causes a significant deterioration of image quality</a:t>
            </a:r>
            <a:r>
              <a:rPr baseline="30000" sz="4300">
                <a:latin typeface="Times New Roman"/>
                <a:ea typeface="Times New Roman"/>
                <a:cs typeface="Times New Roman"/>
                <a:sym typeface="Times New Roman"/>
              </a:rPr>
              <a:t>3,4</a:t>
            </a:r>
            <a:r>
              <a:rPr sz="4300">
                <a:latin typeface="Times New Roman"/>
                <a:ea typeface="Times New Roman"/>
                <a:cs typeface="Times New Roman"/>
                <a:sym typeface="Times New Roman"/>
              </a:rPr>
              <a:t>. </a:t>
            </a:r>
            <a:r>
              <a:rPr sz="4400">
                <a:latin typeface="Times New Roman"/>
                <a:ea typeface="Times New Roman"/>
                <a:cs typeface="Times New Roman"/>
                <a:sym typeface="Times New Roman"/>
              </a:rPr>
              <a:t>According to Felipe et al. and Langenbucher et al., approximately 3% of the cylinder's corrective power is lost for every 1 degree of calculated off-axis rotation</a:t>
            </a:r>
            <a:r>
              <a:rPr baseline="30000" sz="4300">
                <a:latin typeface="Times New Roman Bold"/>
                <a:ea typeface="Times New Roman Bold"/>
                <a:cs typeface="Times New Roman Bold"/>
                <a:sym typeface="Times New Roman Bold"/>
              </a:rPr>
              <a:t> 4</a:t>
            </a:r>
            <a:r>
              <a:rPr sz="4300">
                <a:latin typeface="Times New Roman"/>
                <a:ea typeface="Times New Roman"/>
                <a:cs typeface="Times New Roman"/>
                <a:sym typeface="Times New Roman"/>
              </a:rPr>
              <a:t>. </a:t>
            </a:r>
            <a:r>
              <a:rPr sz="4400">
                <a:latin typeface="Times New Roman"/>
                <a:ea typeface="Times New Roman"/>
                <a:cs typeface="Times New Roman"/>
                <a:sym typeface="Times New Roman"/>
              </a:rPr>
              <a:t>In 2015, Hatch et al. increased the probability of achieving a remaining refractive astigmatism of 0.50 D or less by 2.4-fold with the assistance of intraoperative aberrometry compared with standard methods for the placement of the IOL</a:t>
            </a:r>
            <a:r>
              <a:rPr baseline="30000" sz="4300">
                <a:latin typeface="Times New Roman Bold"/>
                <a:ea typeface="Times New Roman Bold"/>
                <a:cs typeface="Times New Roman Bold"/>
                <a:sym typeface="Times New Roman Bold"/>
              </a:rPr>
              <a:t>2</a:t>
            </a:r>
            <a:r>
              <a:rPr sz="4300">
                <a:latin typeface="Times New Roman"/>
                <a:ea typeface="Times New Roman"/>
                <a:cs typeface="Times New Roman"/>
                <a:sym typeface="Times New Roman"/>
              </a:rPr>
              <a:t>.</a:t>
            </a:r>
            <a:endParaRPr sz="4300">
              <a:latin typeface="Times New Roman"/>
              <a:ea typeface="Times New Roman"/>
              <a:cs typeface="Times New Roman"/>
              <a:sym typeface="Times New Roman"/>
            </a:endParaRPr>
          </a:p>
          <a:p>
            <a:pPr lvl="0">
              <a:defRPr sz="1800"/>
            </a:pPr>
            <a:r>
              <a:rPr sz="4400">
                <a:latin typeface="Times New Roman"/>
                <a:ea typeface="Times New Roman"/>
                <a:cs typeface="Times New Roman"/>
                <a:sym typeface="Times New Roman"/>
              </a:rPr>
              <a:t>	The cases reported show the management of the residual refractive error using intraoperative aberrometry (ORA System) for repositioning to the programmed axis. The use of intraoperative aberrometry has corroborated with the planning, demonstrating greater predictability and reproducibility.</a:t>
            </a:r>
          </a:p>
        </p:txBody>
      </p:sp>
      <p:sp>
        <p:nvSpPr>
          <p:cNvPr id="59" name="Shape 59"/>
          <p:cNvSpPr/>
          <p:nvPr/>
        </p:nvSpPr>
        <p:spPr>
          <a:xfrm>
            <a:off x="16464395" y="35893477"/>
            <a:ext cx="14996843" cy="59394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850104" indent="-3850104">
              <a:buSzPct val="100000"/>
              <a:buFont typeface="Times New Roman"/>
              <a:buAutoNum type="arabicPeriod" startAt="1"/>
              <a:defRPr sz="1800"/>
            </a:pPr>
            <a:r>
              <a:rPr sz="3600">
                <a:latin typeface="Times New Roman"/>
                <a:ea typeface="Times New Roman"/>
                <a:cs typeface="Times New Roman"/>
                <a:sym typeface="Times New Roman"/>
              </a:rPr>
              <a:t>Tanos FW, Lopes IS, Wagner A, Mendes JC, Barros SR, Rosenberg I, Jr. Ambrósio R. Manejo do astigmatismo residual após implante de lente intraocular. Rev Bras Oftalmol. 2018; 77 (3): 207-10</a:t>
            </a:r>
            <a:endParaRPr>
              <a:latin typeface="Times New Roman"/>
              <a:ea typeface="Times New Roman"/>
              <a:cs typeface="Times New Roman"/>
              <a:sym typeface="Times New Roman"/>
            </a:endParaRPr>
          </a:p>
          <a:p>
            <a:pPr lvl="0" marL="3850104" indent="-3850104">
              <a:buSzPct val="100000"/>
              <a:buFont typeface="Times New Roman"/>
              <a:buAutoNum type="arabicPeriod" startAt="1"/>
              <a:defRPr sz="1800"/>
            </a:pPr>
            <a:r>
              <a:rPr sz="3600">
                <a:latin typeface="Times New Roman"/>
                <a:ea typeface="Times New Roman"/>
                <a:cs typeface="Times New Roman"/>
                <a:sym typeface="Times New Roman"/>
              </a:rPr>
              <a:t>Hatch KM, Woodcock EC, Talamo JH. Intraocular lens power selection and positioning with and without intraoperative aberrometry. J Refract Surg 2015; 31:237–242</a:t>
            </a:r>
            <a:endParaRPr>
              <a:latin typeface="Times New Roman"/>
              <a:ea typeface="Times New Roman"/>
              <a:cs typeface="Times New Roman"/>
              <a:sym typeface="Times New Roman"/>
            </a:endParaRPr>
          </a:p>
          <a:p>
            <a:pPr lvl="0" marL="3850104" indent="-3850104">
              <a:buSzPct val="100000"/>
              <a:buFont typeface="Times New Roman"/>
              <a:buAutoNum type="arabicPeriod" startAt="1"/>
              <a:defRPr sz="1800"/>
            </a:pPr>
            <a:r>
              <a:rPr sz="3600">
                <a:latin typeface="Times New Roman"/>
                <a:ea typeface="Times New Roman"/>
                <a:cs typeface="Times New Roman"/>
                <a:sym typeface="Times New Roman"/>
              </a:rPr>
              <a:t>Tognetto et al. Quality of images with toric intraocular lenses: J Cataract Refract Surg 2018; 44:376–381.</a:t>
            </a:r>
            <a:endParaRPr sz="3600">
              <a:latin typeface="Times New Roman"/>
              <a:ea typeface="Times New Roman"/>
              <a:cs typeface="Times New Roman"/>
              <a:sym typeface="Times New Roman"/>
            </a:endParaRPr>
          </a:p>
          <a:p>
            <a:pPr lvl="0" marL="3850104" indent="-3850104">
              <a:buSzPct val="100000"/>
              <a:buFont typeface="Times New Roman"/>
              <a:buAutoNum type="arabicPeriod" startAt="1"/>
              <a:defRPr sz="1800"/>
            </a:pPr>
            <a:r>
              <a:rPr sz="3600">
                <a:latin typeface="Times New Roman"/>
                <a:ea typeface="Times New Roman"/>
                <a:cs typeface="Times New Roman"/>
                <a:sym typeface="Times New Roman"/>
              </a:rPr>
              <a:t>Felipe A, Artigas JM, Díez-AjenjoA, García-Domene C, Alcocer P. Residual astigmatism produced by torció intraocular len rotation. JCataract Refract Surg 2011; 37; 1895-1901</a:t>
            </a:r>
          </a:p>
        </p:txBody>
      </p:sp>
      <p:sp>
        <p:nvSpPr>
          <p:cNvPr id="60" name="Shape 60"/>
          <p:cNvSpPr/>
          <p:nvPr/>
        </p:nvSpPr>
        <p:spPr>
          <a:xfrm>
            <a:off x="1254377" y="4191791"/>
            <a:ext cx="29990996" cy="3"/>
          </a:xfrm>
          <a:prstGeom prst="line">
            <a:avLst/>
          </a:prstGeom>
          <a:ln w="88900" cap="rnd">
            <a:solidFill>
              <a:srgbClr val="008000"/>
            </a:solidFill>
            <a:miter/>
          </a:ln>
        </p:spPr>
        <p:txBody>
          <a:bodyPr lIns="0" tIns="0" rIns="0" bIns="0"/>
          <a:lstStyle/>
          <a:p>
            <a:pPr lvl="0" algn="l">
              <a:defRPr sz="1200"/>
            </a:pPr>
          </a:p>
        </p:txBody>
      </p:sp>
      <p:pic>
        <p:nvPicPr>
          <p:cNvPr id="61" name="image2.png"/>
          <p:cNvPicPr/>
          <p:nvPr/>
        </p:nvPicPr>
        <p:blipFill>
          <a:blip r:embed="rId2">
            <a:extLst/>
          </a:blip>
          <a:stretch>
            <a:fillRect/>
          </a:stretch>
        </p:blipFill>
        <p:spPr>
          <a:xfrm>
            <a:off x="16631544" y="8166006"/>
            <a:ext cx="14660646" cy="1816366"/>
          </a:xfrm>
          <a:prstGeom prst="rect">
            <a:avLst/>
          </a:prstGeom>
          <a:ln w="12700">
            <a:miter lim="400000"/>
          </a:ln>
        </p:spPr>
      </p:pic>
      <p:sp>
        <p:nvSpPr>
          <p:cNvPr id="62" name="Shape 62"/>
          <p:cNvSpPr/>
          <p:nvPr/>
        </p:nvSpPr>
        <p:spPr>
          <a:xfrm>
            <a:off x="16676081" y="17167192"/>
            <a:ext cx="14110440" cy="6357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500"/>
              </a:lnSpc>
              <a:spcBef>
                <a:spcPts val="1200"/>
              </a:spcBef>
              <a:defRPr sz="2800">
                <a:latin typeface="Times New Roman Bold"/>
                <a:ea typeface="Times New Roman Bold"/>
                <a:cs typeface="Times New Roman Bold"/>
                <a:sym typeface="Times New Roman Bold"/>
              </a:defRPr>
            </a:lvl1pPr>
          </a:lstStyle>
          <a:p>
            <a:pPr lvl="0">
              <a:defRPr sz="1800"/>
            </a:pPr>
            <a:r>
              <a:rPr sz="2800"/>
              <a:t>Figure 2: lens rotation  -  UDVA 20/40 and refraction pl -2.50 x 30 (20/20).</a:t>
            </a:r>
          </a:p>
        </p:txBody>
      </p:sp>
      <p:pic>
        <p:nvPicPr>
          <p:cNvPr id="63" name="image3.png"/>
          <p:cNvPicPr/>
          <p:nvPr/>
        </p:nvPicPr>
        <p:blipFill>
          <a:blip r:embed="rId3">
            <a:extLst/>
          </a:blip>
          <a:stretch>
            <a:fillRect/>
          </a:stretch>
        </p:blipFill>
        <p:spPr>
          <a:xfrm>
            <a:off x="16632493" y="11166402"/>
            <a:ext cx="14660645" cy="5790339"/>
          </a:xfrm>
          <a:prstGeom prst="rect">
            <a:avLst/>
          </a:prstGeom>
          <a:ln w="12700">
            <a:miter lim="400000"/>
          </a:ln>
        </p:spPr>
      </p:pic>
      <p:pic>
        <p:nvPicPr>
          <p:cNvPr id="64" name="image4.png"/>
          <p:cNvPicPr/>
          <p:nvPr/>
        </p:nvPicPr>
        <p:blipFill>
          <a:blip r:embed="rId4">
            <a:extLst/>
          </a:blip>
          <a:stretch>
            <a:fillRect/>
          </a:stretch>
        </p:blipFill>
        <p:spPr>
          <a:xfrm>
            <a:off x="16583172" y="18381639"/>
            <a:ext cx="14759287" cy="5791832"/>
          </a:xfrm>
          <a:prstGeom prst="rect">
            <a:avLst/>
          </a:prstGeom>
          <a:ln w="12700">
            <a:miter lim="400000"/>
          </a:ln>
        </p:spPr>
      </p:pic>
      <p:sp>
        <p:nvSpPr>
          <p:cNvPr id="65" name="Shape 65"/>
          <p:cNvSpPr/>
          <p:nvPr/>
        </p:nvSpPr>
        <p:spPr>
          <a:xfrm>
            <a:off x="16656944" y="10023394"/>
            <a:ext cx="6551495" cy="6357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500"/>
              </a:lnSpc>
              <a:spcBef>
                <a:spcPts val="1200"/>
              </a:spcBef>
              <a:defRPr sz="2800">
                <a:latin typeface="Times New Roman Bold"/>
                <a:ea typeface="Times New Roman Bold"/>
                <a:cs typeface="Times New Roman Bold"/>
                <a:sym typeface="Times New Roman Bold"/>
              </a:defRPr>
            </a:lvl1pPr>
          </a:lstStyle>
          <a:p>
            <a:pPr lvl="0">
              <a:defRPr sz="1800"/>
            </a:pPr>
            <a:r>
              <a:rPr sz="2800"/>
              <a:t>Figure 1: ORA - IOL implant</a:t>
            </a:r>
          </a:p>
        </p:txBody>
      </p:sp>
      <p:sp>
        <p:nvSpPr>
          <p:cNvPr id="66" name="Shape 66"/>
          <p:cNvSpPr/>
          <p:nvPr/>
        </p:nvSpPr>
        <p:spPr>
          <a:xfrm>
            <a:off x="26751991" y="16504732"/>
            <a:ext cx="4118397" cy="14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cubicBezTo>
                  <a:pt x="18000" y="18000"/>
                  <a:pt x="14400" y="14400"/>
                  <a:pt x="10800" y="10800"/>
                </a:cubicBezTo>
                <a:cubicBezTo>
                  <a:pt x="7200" y="7200"/>
                  <a:pt x="3600" y="3600"/>
                  <a:pt x="0" y="0"/>
                </a:cubicBezTo>
                <a:close/>
              </a:path>
            </a:pathLst>
          </a:custGeom>
          <a:ln w="12700">
            <a:solidFill>
              <a:srgbClr val="4472C4"/>
            </a:solidFill>
            <a:miter/>
          </a:ln>
        </p:spPr>
        <p:txBody>
          <a:bodyPr lIns="0" tIns="0" rIns="0" bIns="0"/>
          <a:lstStyle/>
          <a:p>
            <a:pPr lvl="0" algn="l">
              <a:defRPr sz="1200"/>
            </a:pPr>
          </a:p>
        </p:txBody>
      </p:sp>
      <p:sp>
        <p:nvSpPr>
          <p:cNvPr id="67" name="Shape 67"/>
          <p:cNvSpPr/>
          <p:nvPr/>
        </p:nvSpPr>
        <p:spPr>
          <a:xfrm>
            <a:off x="26664167" y="23675102"/>
            <a:ext cx="4286945" cy="14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0" y="21600"/>
                </a:lnTo>
                <a:close/>
              </a:path>
            </a:pathLst>
          </a:custGeom>
          <a:ln w="12700">
            <a:solidFill>
              <a:srgbClr val="4472C4"/>
            </a:solidFill>
            <a:miter/>
          </a:ln>
        </p:spPr>
        <p:txBody>
          <a:bodyPr lIns="0" tIns="0" rIns="0" bIns="0"/>
          <a:lstStyle/>
          <a:p>
            <a:pPr lvl="0" algn="l">
              <a:defRPr sz="1200"/>
            </a:pPr>
          </a:p>
        </p:txBody>
      </p:sp>
      <p:sp>
        <p:nvSpPr>
          <p:cNvPr id="68" name="Shape 68"/>
          <p:cNvSpPr/>
          <p:nvPr/>
        </p:nvSpPr>
        <p:spPr>
          <a:xfrm>
            <a:off x="16590325" y="24382432"/>
            <a:ext cx="14110440" cy="6357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5500"/>
              </a:lnSpc>
              <a:spcBef>
                <a:spcPts val="1200"/>
              </a:spcBef>
              <a:defRPr sz="2800">
                <a:latin typeface="Times New Roman Bold"/>
                <a:ea typeface="Times New Roman Bold"/>
                <a:cs typeface="Times New Roman Bold"/>
                <a:sym typeface="Times New Roman Bold"/>
              </a:defRPr>
            </a:lvl1pPr>
          </a:lstStyle>
          <a:p>
            <a:pPr lvl="0">
              <a:defRPr sz="1800"/>
            </a:pPr>
            <a:r>
              <a:rPr sz="2800"/>
              <a:t>Figure 3: residual refractive error -0.50 spherical (20/20).</a:t>
            </a:r>
          </a:p>
        </p:txBody>
      </p:sp>
      <p:pic>
        <p:nvPicPr>
          <p:cNvPr id="69" name="image1.png" descr="Resultado de imagem para hospital oftalmologico de brasilia"/>
          <p:cNvPicPr/>
          <p:nvPr/>
        </p:nvPicPr>
        <p:blipFill>
          <a:blip r:embed="rId5">
            <a:extLst/>
          </a:blip>
          <a:stretch>
            <a:fillRect/>
          </a:stretch>
        </p:blipFill>
        <p:spPr>
          <a:xfrm>
            <a:off x="10282727" y="905481"/>
            <a:ext cx="5275408" cy="2709774"/>
          </a:xfrm>
          <a:prstGeom prst="rect">
            <a:avLst/>
          </a:prstGeom>
          <a:ln w="12700">
            <a:miter lim="400000"/>
          </a:ln>
        </p:spPr>
      </p:pic>
      <p:pic>
        <p:nvPicPr>
          <p:cNvPr id="70" name="pasted-image.png"/>
          <p:cNvPicPr/>
          <p:nvPr/>
        </p:nvPicPr>
        <p:blipFill>
          <a:blip r:embed="rId6">
            <a:extLst/>
          </a:blip>
          <a:stretch>
            <a:fillRect/>
          </a:stretch>
        </p:blipFill>
        <p:spPr>
          <a:xfrm>
            <a:off x="16324022" y="780025"/>
            <a:ext cx="5286939" cy="2960686"/>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spPr>
      <a:bodyPr rot="0" spcFirstLastPara="1" vertOverflow="overflow" horzOverflow="overflow" vert="horz" wrap="square" lIns="45718" tIns="45718" rIns="45718" bIns="45718" numCol="1" spcCol="38100" rtlCol="0" anchor="ctr" upright="0">
        <a:spAutoFit/>
      </a:bodyPr>
      <a:lstStyle>
        <a:defPPr marL="0" marR="0" indent="0" algn="just" defTabSz="457200" rtl="0" fontAlgn="auto" latinLnBrk="1"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472C4"/>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just" defTabSz="457200" rtl="0" fontAlgn="auto" latinLnBrk="1"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spPr>
      <a:bodyPr rot="0" spcFirstLastPara="1" vertOverflow="overflow" horzOverflow="overflow" vert="horz" wrap="square" lIns="45718" tIns="45718" rIns="45718" bIns="45718" numCol="1" spcCol="38100" rtlCol="0" anchor="ctr" upright="0">
        <a:spAutoFit/>
      </a:bodyPr>
      <a:lstStyle>
        <a:defPPr marL="0" marR="0" indent="0" algn="just" defTabSz="457200" rtl="0" fontAlgn="auto" latinLnBrk="1"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472C4"/>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just" defTabSz="457200" rtl="0" fontAlgn="auto" latinLnBrk="1" hangingPunct="0">
          <a:lnSpc>
            <a:spcPct val="100000"/>
          </a:lnSpc>
          <a:spcBef>
            <a:spcPts val="0"/>
          </a:spcBef>
          <a:spcAft>
            <a:spcPts val="0"/>
          </a:spcAft>
          <a:buClrTx/>
          <a:buSzTx/>
          <a:buFontTx/>
          <a:buNone/>
          <a:tabLst/>
          <a:defRPr b="0" baseline="0" cap="none" i="0" spc="0" strike="noStrike" sz="4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