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2490" y="-14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pPr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pPr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pPr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pPr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pPr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pPr/>
              <a:t>07/02/2020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pPr/>
              <a:t>07/02/2020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pPr/>
              <a:t>07/02/2020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pPr/>
              <a:t>07/02/2020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pPr/>
              <a:t>07/02/2020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267BE-AD5C-4071-8D11-DFB359D2B5DB}" type="datetimeFigureOut">
              <a:rPr lang="pt-BR" smtClean="0"/>
              <a:pPr/>
              <a:t>07/02/2020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0F5A-D2DE-4B3E-B2F4-4B0D61BA5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267BE-AD5C-4071-8D11-DFB359D2B5DB}" type="datetimeFigureOut">
              <a:rPr lang="pt-BR" smtClean="0"/>
              <a:pPr/>
              <a:t>07/02/2020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D0F5A-D2DE-4B3E-B2F4-4B0D61BA52C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Universidade Federal de São Paulo</a:t>
            </a:r>
            <a:br>
              <a:rPr lang="pt-BR" dirty="0" smtClean="0"/>
            </a:br>
            <a:r>
              <a:rPr lang="pt-BR" dirty="0" smtClean="0"/>
              <a:t>Luiz Guilherme Ito da Cruz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LATTICE TIPO 3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IMAGEM DE BIOMICROSCOPIA UTILIZANDO CAMPO VERMELHO PARA REPRESENTAR LATTICE TIPO 3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" name="Picture 2" descr="D:\EPMOFTALMOIMAGEM_DROPBOX\Dropbox\Pacientes - Sobrenome, Nome (data aniversário)\Koda, Sadatoshi 12-09-1952\2019-07-12\IM016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153428"/>
            <a:ext cx="31089600" cy="2331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</Words>
  <Application>Microsoft Office PowerPoint</Application>
  <PresentationFormat>Personalizar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Universidade Federal de São Paulo Luiz Guilherme Ito da Cruz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São Paulo Luiz Guilherme Ito da Cruz</dc:title>
  <dc:creator>OFTALMO</dc:creator>
  <cp:lastModifiedBy>OFTALMO</cp:lastModifiedBy>
  <cp:revision>2</cp:revision>
  <dcterms:created xsi:type="dcterms:W3CDTF">2020-02-07T12:52:17Z</dcterms:created>
  <dcterms:modified xsi:type="dcterms:W3CDTF">2020-02-07T13:08:59Z</dcterms:modified>
</cp:coreProperties>
</file>