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Lst>
  <p:sldSz cy="50399950" cx="35999725"/>
  <p:notesSz cx="6858000" cy="9144000"/>
  <p:embeddedFontLst>
    <p:embeddedFont>
      <p:font typeface="Arial Narrow"/>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11290">
          <p15:clr>
            <a:srgbClr val="A4A3A4"/>
          </p15:clr>
        </p15:guide>
        <p15:guide id="2" orient="horz" pos="16697">
          <p15:clr>
            <a:srgbClr val="A4A3A4"/>
          </p15:clr>
        </p15:guide>
        <p15:guide id="3" orient="horz" pos="21312">
          <p15:clr>
            <a:srgbClr val="A4A3A4"/>
          </p15:clr>
        </p15:guide>
        <p15:guide id="4" orient="horz" pos="29911">
          <p15:clr>
            <a:srgbClr val="A4A3A4"/>
          </p15:clr>
        </p15:guide>
        <p15:guide id="5" orient="horz" pos="20822">
          <p15:clr>
            <a:srgbClr val="A4A3A4"/>
          </p15:clr>
        </p15:guide>
        <p15:guide id="6" orient="horz" pos="21017">
          <p15:clr>
            <a:srgbClr val="A4A3A4"/>
          </p15:clr>
        </p15:guide>
        <p15:guide id="7" orient="horz" pos="16144">
          <p15:clr>
            <a:srgbClr val="A4A3A4"/>
          </p15:clr>
        </p15:guide>
        <p15:guide id="8" orient="horz" pos="16398">
          <p15:clr>
            <a:srgbClr val="A4A3A4"/>
          </p15:clr>
        </p15:guide>
        <p15:guide id="9" orient="horz" pos="11450">
          <p15:clr>
            <a:srgbClr val="A4A3A4"/>
          </p15:clr>
        </p15:guide>
        <p15:guide id="10" orient="horz" pos="11734">
          <p15:clr>
            <a:srgbClr val="A4A3A4"/>
          </p15:clr>
        </p15:guide>
        <p15:guide id="11" orient="horz" pos="25606">
          <p15:clr>
            <a:srgbClr val="A4A3A4"/>
          </p15:clr>
        </p15:guide>
        <p15:guide id="12" orient="horz" pos="25816">
          <p15:clr>
            <a:srgbClr val="A4A3A4"/>
          </p15:clr>
        </p15:guide>
        <p15:guide id="13" orient="horz" pos="70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ED8EFEA1-D318-4D80-89BF-A1A3CFEA13A3}">
  <a:tblStyle styleId="{ED8EFEA1-D318-4D80-89BF-A1A3CFEA13A3}"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1290"/>
        <p:guide pos="16697" orient="horz"/>
        <p:guide pos="21312" orient="horz"/>
        <p:guide pos="29911" orient="horz"/>
        <p:guide pos="20822" orient="horz"/>
        <p:guide pos="21017" orient="horz"/>
        <p:guide pos="16144" orient="horz"/>
        <p:guide pos="16398" orient="horz"/>
        <p:guide pos="11450" orient="horz"/>
        <p:guide pos="11734" orient="horz"/>
        <p:guide pos="25606" orient="horz"/>
        <p:guide pos="25816" orient="horz"/>
        <p:guide pos="7029"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ArialNarrow-boldItalic.fntdata"/><Relationship Id="rId10" Type="http://schemas.openxmlformats.org/officeDocument/2006/relationships/font" Target="fonts/ArialNarrow-italic.fntdata"/><Relationship Id="rId9" Type="http://schemas.openxmlformats.org/officeDocument/2006/relationships/font" Target="fonts/ArialNarrow-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ArialNarrow-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326838" y="1143000"/>
            <a:ext cx="2204324"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pt-B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327275" y="1143000"/>
            <a:ext cx="220345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lide de Título"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2699981" y="8248329"/>
            <a:ext cx="30599776" cy="17546649"/>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23620"/>
              <a:buFont typeface="Calibri"/>
              <a:buNone/>
              <a:defRPr sz="236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4499967" y="26471644"/>
            <a:ext cx="26999803" cy="12168318"/>
          </a:xfrm>
          <a:prstGeom prst="rect">
            <a:avLst/>
          </a:prstGeom>
          <a:noFill/>
          <a:ln>
            <a:noFill/>
          </a:ln>
        </p:spPr>
        <p:txBody>
          <a:bodyPr anchorCtr="0" anchor="t" bIns="45700" lIns="91425" spcFirstLastPara="1" rIns="91425" wrap="square" tIns="45700">
            <a:noAutofit/>
          </a:bodyPr>
          <a:lstStyle>
            <a:lvl1pPr lvl="0" algn="ctr">
              <a:lnSpc>
                <a:spcPct val="90000"/>
              </a:lnSpc>
              <a:spcBef>
                <a:spcPts val="3935"/>
              </a:spcBef>
              <a:spcAft>
                <a:spcPts val="0"/>
              </a:spcAft>
              <a:buClr>
                <a:schemeClr val="dk1"/>
              </a:buClr>
              <a:buSzPts val="9450"/>
              <a:buNone/>
              <a:defRPr sz="9450"/>
            </a:lvl1pPr>
            <a:lvl2pPr lvl="1" algn="ctr">
              <a:lnSpc>
                <a:spcPct val="90000"/>
              </a:lnSpc>
              <a:spcBef>
                <a:spcPts val="1970"/>
              </a:spcBef>
              <a:spcAft>
                <a:spcPts val="0"/>
              </a:spcAft>
              <a:buClr>
                <a:schemeClr val="dk1"/>
              </a:buClr>
              <a:buSzPts val="7875"/>
              <a:buNone/>
              <a:defRPr sz="7875"/>
            </a:lvl2pPr>
            <a:lvl3pPr lvl="2" algn="ctr">
              <a:lnSpc>
                <a:spcPct val="90000"/>
              </a:lnSpc>
              <a:spcBef>
                <a:spcPts val="1970"/>
              </a:spcBef>
              <a:spcAft>
                <a:spcPts val="0"/>
              </a:spcAft>
              <a:buClr>
                <a:schemeClr val="dk1"/>
              </a:buClr>
              <a:buSzPts val="7085"/>
              <a:buNone/>
              <a:defRPr sz="7085"/>
            </a:lvl3pPr>
            <a:lvl4pPr lvl="3" algn="ctr">
              <a:lnSpc>
                <a:spcPct val="90000"/>
              </a:lnSpc>
              <a:spcBef>
                <a:spcPts val="1970"/>
              </a:spcBef>
              <a:spcAft>
                <a:spcPts val="0"/>
              </a:spcAft>
              <a:buClr>
                <a:schemeClr val="dk1"/>
              </a:buClr>
              <a:buSzPts val="6300"/>
              <a:buNone/>
              <a:defRPr sz="6300"/>
            </a:lvl4pPr>
            <a:lvl5pPr lvl="4" algn="ctr">
              <a:lnSpc>
                <a:spcPct val="90000"/>
              </a:lnSpc>
              <a:spcBef>
                <a:spcPts val="1970"/>
              </a:spcBef>
              <a:spcAft>
                <a:spcPts val="0"/>
              </a:spcAft>
              <a:buClr>
                <a:schemeClr val="dk1"/>
              </a:buClr>
              <a:buSzPts val="6300"/>
              <a:buNone/>
              <a:defRPr sz="6300"/>
            </a:lvl5pPr>
            <a:lvl6pPr lvl="5" algn="ctr">
              <a:lnSpc>
                <a:spcPct val="90000"/>
              </a:lnSpc>
              <a:spcBef>
                <a:spcPts val="1970"/>
              </a:spcBef>
              <a:spcAft>
                <a:spcPts val="0"/>
              </a:spcAft>
              <a:buClr>
                <a:schemeClr val="dk1"/>
              </a:buClr>
              <a:buSzPts val="6300"/>
              <a:buNone/>
              <a:defRPr sz="6300"/>
            </a:lvl6pPr>
            <a:lvl7pPr lvl="6" algn="ctr">
              <a:lnSpc>
                <a:spcPct val="90000"/>
              </a:lnSpc>
              <a:spcBef>
                <a:spcPts val="1970"/>
              </a:spcBef>
              <a:spcAft>
                <a:spcPts val="0"/>
              </a:spcAft>
              <a:buClr>
                <a:schemeClr val="dk1"/>
              </a:buClr>
              <a:buSzPts val="6300"/>
              <a:buNone/>
              <a:defRPr sz="6300"/>
            </a:lvl7pPr>
            <a:lvl8pPr lvl="7" algn="ctr">
              <a:lnSpc>
                <a:spcPct val="90000"/>
              </a:lnSpc>
              <a:spcBef>
                <a:spcPts val="1970"/>
              </a:spcBef>
              <a:spcAft>
                <a:spcPts val="0"/>
              </a:spcAft>
              <a:buClr>
                <a:schemeClr val="dk1"/>
              </a:buClr>
              <a:buSzPts val="6300"/>
              <a:buNone/>
              <a:defRPr sz="6300"/>
            </a:lvl8pPr>
            <a:lvl9pPr lvl="8" algn="ctr">
              <a:lnSpc>
                <a:spcPct val="90000"/>
              </a:lnSpc>
              <a:spcBef>
                <a:spcPts val="1970"/>
              </a:spcBef>
              <a:spcAft>
                <a:spcPts val="0"/>
              </a:spcAft>
              <a:buClr>
                <a:schemeClr val="dk1"/>
              </a:buClr>
              <a:buSzPts val="6300"/>
              <a:buNone/>
              <a:defRPr sz="6300"/>
            </a:lvl9pPr>
          </a:lstStyle>
          <a:p/>
        </p:txBody>
      </p:sp>
      <p:sp>
        <p:nvSpPr>
          <p:cNvPr id="18" name="Google Shape;18;p2"/>
          <p:cNvSpPr txBox="1"/>
          <p:nvPr>
            <p:ph idx="10" type="dt"/>
          </p:nvPr>
        </p:nvSpPr>
        <p:spPr>
          <a:xfrm>
            <a:off x="2474982" y="46713297"/>
            <a:ext cx="8099941" cy="26833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11924913" y="46713297"/>
            <a:ext cx="12149912" cy="268333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25424816" y="46713297"/>
            <a:ext cx="8099941" cy="268333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e Texto Vertical"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2474982" y="2683342"/>
            <a:ext cx="31049775" cy="974166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010716" y="13880918"/>
            <a:ext cx="31978306" cy="310497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935"/>
              </a:spcBef>
              <a:spcAft>
                <a:spcPts val="0"/>
              </a:spcAft>
              <a:buClr>
                <a:schemeClr val="dk1"/>
              </a:buClr>
              <a:buSzPts val="1800"/>
              <a:buChar char="•"/>
              <a:defRPr/>
            </a:lvl1pPr>
            <a:lvl2pPr indent="-342900" lvl="1" marL="914400" algn="l">
              <a:lnSpc>
                <a:spcPct val="90000"/>
              </a:lnSpc>
              <a:spcBef>
                <a:spcPts val="1970"/>
              </a:spcBef>
              <a:spcAft>
                <a:spcPts val="0"/>
              </a:spcAft>
              <a:buClr>
                <a:schemeClr val="dk1"/>
              </a:buClr>
              <a:buSzPts val="1800"/>
              <a:buChar char="•"/>
              <a:defRPr/>
            </a:lvl2pPr>
            <a:lvl3pPr indent="-342900" lvl="2" marL="1371600" algn="l">
              <a:lnSpc>
                <a:spcPct val="90000"/>
              </a:lnSpc>
              <a:spcBef>
                <a:spcPts val="1970"/>
              </a:spcBef>
              <a:spcAft>
                <a:spcPts val="0"/>
              </a:spcAft>
              <a:buClr>
                <a:schemeClr val="dk1"/>
              </a:buClr>
              <a:buSzPts val="1800"/>
              <a:buChar char="•"/>
              <a:defRPr/>
            </a:lvl3pPr>
            <a:lvl4pPr indent="-342900" lvl="3" marL="1828800" algn="l">
              <a:lnSpc>
                <a:spcPct val="90000"/>
              </a:lnSpc>
              <a:spcBef>
                <a:spcPts val="1970"/>
              </a:spcBef>
              <a:spcAft>
                <a:spcPts val="0"/>
              </a:spcAft>
              <a:buClr>
                <a:schemeClr val="dk1"/>
              </a:buClr>
              <a:buSzPts val="1800"/>
              <a:buChar char="•"/>
              <a:defRPr/>
            </a:lvl4pPr>
            <a:lvl5pPr indent="-342900" lvl="4" marL="2286000" algn="l">
              <a:lnSpc>
                <a:spcPct val="90000"/>
              </a:lnSpc>
              <a:spcBef>
                <a:spcPts val="1970"/>
              </a:spcBef>
              <a:spcAft>
                <a:spcPts val="0"/>
              </a:spcAft>
              <a:buClr>
                <a:schemeClr val="dk1"/>
              </a:buClr>
              <a:buSzPts val="1800"/>
              <a:buChar char="•"/>
              <a:defRPr/>
            </a:lvl5pPr>
            <a:lvl6pPr indent="-342900" lvl="5" marL="2743200" algn="l">
              <a:lnSpc>
                <a:spcPct val="90000"/>
              </a:lnSpc>
              <a:spcBef>
                <a:spcPts val="1970"/>
              </a:spcBef>
              <a:spcAft>
                <a:spcPts val="0"/>
              </a:spcAft>
              <a:buClr>
                <a:schemeClr val="dk1"/>
              </a:buClr>
              <a:buSzPts val="1800"/>
              <a:buChar char="•"/>
              <a:defRPr/>
            </a:lvl6pPr>
            <a:lvl7pPr indent="-342900" lvl="6" marL="3200400" algn="l">
              <a:lnSpc>
                <a:spcPct val="90000"/>
              </a:lnSpc>
              <a:spcBef>
                <a:spcPts val="1970"/>
              </a:spcBef>
              <a:spcAft>
                <a:spcPts val="0"/>
              </a:spcAft>
              <a:buClr>
                <a:schemeClr val="dk1"/>
              </a:buClr>
              <a:buSzPts val="1800"/>
              <a:buChar char="•"/>
              <a:defRPr/>
            </a:lvl7pPr>
            <a:lvl8pPr indent="-342900" lvl="7" marL="3657600" algn="l">
              <a:lnSpc>
                <a:spcPct val="90000"/>
              </a:lnSpc>
              <a:spcBef>
                <a:spcPts val="1970"/>
              </a:spcBef>
              <a:spcAft>
                <a:spcPts val="0"/>
              </a:spcAft>
              <a:buClr>
                <a:schemeClr val="dk1"/>
              </a:buClr>
              <a:buSzPts val="1800"/>
              <a:buChar char="•"/>
              <a:defRPr/>
            </a:lvl8pPr>
            <a:lvl9pPr indent="-342900" lvl="8" marL="4114800" algn="l">
              <a:lnSpc>
                <a:spcPct val="90000"/>
              </a:lnSpc>
              <a:spcBef>
                <a:spcPts val="1970"/>
              </a:spcBef>
              <a:spcAft>
                <a:spcPts val="0"/>
              </a:spcAft>
              <a:buClr>
                <a:schemeClr val="dk1"/>
              </a:buClr>
              <a:buSzPts val="1800"/>
              <a:buChar char="•"/>
              <a:defRPr/>
            </a:lvl9pPr>
          </a:lstStyle>
          <a:p/>
        </p:txBody>
      </p:sp>
      <p:sp>
        <p:nvSpPr>
          <p:cNvPr id="75" name="Google Shape;75;p11"/>
          <p:cNvSpPr txBox="1"/>
          <p:nvPr>
            <p:ph idx="10" type="dt"/>
          </p:nvPr>
        </p:nvSpPr>
        <p:spPr>
          <a:xfrm>
            <a:off x="2474982" y="46713297"/>
            <a:ext cx="8099941" cy="26833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11924913" y="46713297"/>
            <a:ext cx="12149912" cy="268333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25424816" y="46713297"/>
            <a:ext cx="8099941" cy="268333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exto e Título Vertical"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8287724" y="20157923"/>
            <a:ext cx="42711628" cy="7762444"/>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7462163" y="12620478"/>
            <a:ext cx="42711628" cy="2283733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935"/>
              </a:spcBef>
              <a:spcAft>
                <a:spcPts val="0"/>
              </a:spcAft>
              <a:buClr>
                <a:schemeClr val="dk1"/>
              </a:buClr>
              <a:buSzPts val="1800"/>
              <a:buChar char="•"/>
              <a:defRPr/>
            </a:lvl1pPr>
            <a:lvl2pPr indent="-342900" lvl="1" marL="914400" algn="l">
              <a:lnSpc>
                <a:spcPct val="90000"/>
              </a:lnSpc>
              <a:spcBef>
                <a:spcPts val="1970"/>
              </a:spcBef>
              <a:spcAft>
                <a:spcPts val="0"/>
              </a:spcAft>
              <a:buClr>
                <a:schemeClr val="dk1"/>
              </a:buClr>
              <a:buSzPts val="1800"/>
              <a:buChar char="•"/>
              <a:defRPr/>
            </a:lvl2pPr>
            <a:lvl3pPr indent="-342900" lvl="2" marL="1371600" algn="l">
              <a:lnSpc>
                <a:spcPct val="90000"/>
              </a:lnSpc>
              <a:spcBef>
                <a:spcPts val="1970"/>
              </a:spcBef>
              <a:spcAft>
                <a:spcPts val="0"/>
              </a:spcAft>
              <a:buClr>
                <a:schemeClr val="dk1"/>
              </a:buClr>
              <a:buSzPts val="1800"/>
              <a:buChar char="•"/>
              <a:defRPr/>
            </a:lvl3pPr>
            <a:lvl4pPr indent="-342900" lvl="3" marL="1828800" algn="l">
              <a:lnSpc>
                <a:spcPct val="90000"/>
              </a:lnSpc>
              <a:spcBef>
                <a:spcPts val="1970"/>
              </a:spcBef>
              <a:spcAft>
                <a:spcPts val="0"/>
              </a:spcAft>
              <a:buClr>
                <a:schemeClr val="dk1"/>
              </a:buClr>
              <a:buSzPts val="1800"/>
              <a:buChar char="•"/>
              <a:defRPr/>
            </a:lvl4pPr>
            <a:lvl5pPr indent="-342900" lvl="4" marL="2286000" algn="l">
              <a:lnSpc>
                <a:spcPct val="90000"/>
              </a:lnSpc>
              <a:spcBef>
                <a:spcPts val="1970"/>
              </a:spcBef>
              <a:spcAft>
                <a:spcPts val="0"/>
              </a:spcAft>
              <a:buClr>
                <a:schemeClr val="dk1"/>
              </a:buClr>
              <a:buSzPts val="1800"/>
              <a:buChar char="•"/>
              <a:defRPr/>
            </a:lvl5pPr>
            <a:lvl6pPr indent="-342900" lvl="5" marL="2743200" algn="l">
              <a:lnSpc>
                <a:spcPct val="90000"/>
              </a:lnSpc>
              <a:spcBef>
                <a:spcPts val="1970"/>
              </a:spcBef>
              <a:spcAft>
                <a:spcPts val="0"/>
              </a:spcAft>
              <a:buClr>
                <a:schemeClr val="dk1"/>
              </a:buClr>
              <a:buSzPts val="1800"/>
              <a:buChar char="•"/>
              <a:defRPr/>
            </a:lvl6pPr>
            <a:lvl7pPr indent="-342900" lvl="6" marL="3200400" algn="l">
              <a:lnSpc>
                <a:spcPct val="90000"/>
              </a:lnSpc>
              <a:spcBef>
                <a:spcPts val="1970"/>
              </a:spcBef>
              <a:spcAft>
                <a:spcPts val="0"/>
              </a:spcAft>
              <a:buClr>
                <a:schemeClr val="dk1"/>
              </a:buClr>
              <a:buSzPts val="1800"/>
              <a:buChar char="•"/>
              <a:defRPr/>
            </a:lvl7pPr>
            <a:lvl8pPr indent="-342900" lvl="7" marL="3657600" algn="l">
              <a:lnSpc>
                <a:spcPct val="90000"/>
              </a:lnSpc>
              <a:spcBef>
                <a:spcPts val="1970"/>
              </a:spcBef>
              <a:spcAft>
                <a:spcPts val="0"/>
              </a:spcAft>
              <a:buClr>
                <a:schemeClr val="dk1"/>
              </a:buClr>
              <a:buSzPts val="1800"/>
              <a:buChar char="•"/>
              <a:defRPr/>
            </a:lvl8pPr>
            <a:lvl9pPr indent="-342900" lvl="8" marL="4114800" algn="l">
              <a:lnSpc>
                <a:spcPct val="90000"/>
              </a:lnSpc>
              <a:spcBef>
                <a:spcPts val="1970"/>
              </a:spcBef>
              <a:spcAft>
                <a:spcPts val="0"/>
              </a:spcAft>
              <a:buClr>
                <a:schemeClr val="dk1"/>
              </a:buClr>
              <a:buSzPts val="1800"/>
              <a:buChar char="•"/>
              <a:defRPr/>
            </a:lvl9pPr>
          </a:lstStyle>
          <a:p/>
        </p:txBody>
      </p:sp>
      <p:sp>
        <p:nvSpPr>
          <p:cNvPr id="81" name="Google Shape;81;p12"/>
          <p:cNvSpPr txBox="1"/>
          <p:nvPr>
            <p:ph idx="10" type="dt"/>
          </p:nvPr>
        </p:nvSpPr>
        <p:spPr>
          <a:xfrm>
            <a:off x="2474982" y="46713297"/>
            <a:ext cx="8099941" cy="26833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11924913" y="46713297"/>
            <a:ext cx="12149912" cy="268333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25424816" y="46713297"/>
            <a:ext cx="8099941" cy="268333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e Conteúdo"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2474982" y="2683342"/>
            <a:ext cx="31049775" cy="974166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2474982" y="13416653"/>
            <a:ext cx="31049775" cy="31978306"/>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935"/>
              </a:spcBef>
              <a:spcAft>
                <a:spcPts val="0"/>
              </a:spcAft>
              <a:buClr>
                <a:schemeClr val="dk1"/>
              </a:buClr>
              <a:buSzPts val="1800"/>
              <a:buChar char="•"/>
              <a:defRPr/>
            </a:lvl1pPr>
            <a:lvl2pPr indent="-342900" lvl="1" marL="914400" algn="l">
              <a:lnSpc>
                <a:spcPct val="90000"/>
              </a:lnSpc>
              <a:spcBef>
                <a:spcPts val="1970"/>
              </a:spcBef>
              <a:spcAft>
                <a:spcPts val="0"/>
              </a:spcAft>
              <a:buClr>
                <a:schemeClr val="dk1"/>
              </a:buClr>
              <a:buSzPts val="1800"/>
              <a:buChar char="•"/>
              <a:defRPr/>
            </a:lvl2pPr>
            <a:lvl3pPr indent="-342900" lvl="2" marL="1371600" algn="l">
              <a:lnSpc>
                <a:spcPct val="90000"/>
              </a:lnSpc>
              <a:spcBef>
                <a:spcPts val="1970"/>
              </a:spcBef>
              <a:spcAft>
                <a:spcPts val="0"/>
              </a:spcAft>
              <a:buClr>
                <a:schemeClr val="dk1"/>
              </a:buClr>
              <a:buSzPts val="1800"/>
              <a:buChar char="•"/>
              <a:defRPr/>
            </a:lvl3pPr>
            <a:lvl4pPr indent="-342900" lvl="3" marL="1828800" algn="l">
              <a:lnSpc>
                <a:spcPct val="90000"/>
              </a:lnSpc>
              <a:spcBef>
                <a:spcPts val="1970"/>
              </a:spcBef>
              <a:spcAft>
                <a:spcPts val="0"/>
              </a:spcAft>
              <a:buClr>
                <a:schemeClr val="dk1"/>
              </a:buClr>
              <a:buSzPts val="1800"/>
              <a:buChar char="•"/>
              <a:defRPr/>
            </a:lvl4pPr>
            <a:lvl5pPr indent="-342900" lvl="4" marL="2286000" algn="l">
              <a:lnSpc>
                <a:spcPct val="90000"/>
              </a:lnSpc>
              <a:spcBef>
                <a:spcPts val="1970"/>
              </a:spcBef>
              <a:spcAft>
                <a:spcPts val="0"/>
              </a:spcAft>
              <a:buClr>
                <a:schemeClr val="dk1"/>
              </a:buClr>
              <a:buSzPts val="1800"/>
              <a:buChar char="•"/>
              <a:defRPr/>
            </a:lvl5pPr>
            <a:lvl6pPr indent="-342900" lvl="5" marL="2743200" algn="l">
              <a:lnSpc>
                <a:spcPct val="90000"/>
              </a:lnSpc>
              <a:spcBef>
                <a:spcPts val="1970"/>
              </a:spcBef>
              <a:spcAft>
                <a:spcPts val="0"/>
              </a:spcAft>
              <a:buClr>
                <a:schemeClr val="dk1"/>
              </a:buClr>
              <a:buSzPts val="1800"/>
              <a:buChar char="•"/>
              <a:defRPr/>
            </a:lvl6pPr>
            <a:lvl7pPr indent="-342900" lvl="6" marL="3200400" algn="l">
              <a:lnSpc>
                <a:spcPct val="90000"/>
              </a:lnSpc>
              <a:spcBef>
                <a:spcPts val="1970"/>
              </a:spcBef>
              <a:spcAft>
                <a:spcPts val="0"/>
              </a:spcAft>
              <a:buClr>
                <a:schemeClr val="dk1"/>
              </a:buClr>
              <a:buSzPts val="1800"/>
              <a:buChar char="•"/>
              <a:defRPr/>
            </a:lvl7pPr>
            <a:lvl8pPr indent="-342900" lvl="7" marL="3657600" algn="l">
              <a:lnSpc>
                <a:spcPct val="90000"/>
              </a:lnSpc>
              <a:spcBef>
                <a:spcPts val="1970"/>
              </a:spcBef>
              <a:spcAft>
                <a:spcPts val="0"/>
              </a:spcAft>
              <a:buClr>
                <a:schemeClr val="dk1"/>
              </a:buClr>
              <a:buSzPts val="1800"/>
              <a:buChar char="•"/>
              <a:defRPr/>
            </a:lvl8pPr>
            <a:lvl9pPr indent="-342900" lvl="8" marL="4114800" algn="l">
              <a:lnSpc>
                <a:spcPct val="90000"/>
              </a:lnSpc>
              <a:spcBef>
                <a:spcPts val="1970"/>
              </a:spcBef>
              <a:spcAft>
                <a:spcPts val="0"/>
              </a:spcAft>
              <a:buClr>
                <a:schemeClr val="dk1"/>
              </a:buClr>
              <a:buSzPts val="1800"/>
              <a:buChar char="•"/>
              <a:defRPr/>
            </a:lvl9pPr>
          </a:lstStyle>
          <a:p/>
        </p:txBody>
      </p:sp>
      <p:sp>
        <p:nvSpPr>
          <p:cNvPr id="24" name="Google Shape;24;p3"/>
          <p:cNvSpPr txBox="1"/>
          <p:nvPr>
            <p:ph idx="10" type="dt"/>
          </p:nvPr>
        </p:nvSpPr>
        <p:spPr>
          <a:xfrm>
            <a:off x="2474982" y="46713297"/>
            <a:ext cx="8099941" cy="26833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11924913" y="46713297"/>
            <a:ext cx="12149912" cy="268333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25424816" y="46713297"/>
            <a:ext cx="8099941" cy="268333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beçalho da Seção"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2456234" y="12565002"/>
            <a:ext cx="31049775" cy="20964975"/>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3620"/>
              <a:buFont typeface="Calibri"/>
              <a:buNone/>
              <a:defRPr sz="236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2456234" y="33728316"/>
            <a:ext cx="31049775" cy="1102498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3935"/>
              </a:spcBef>
              <a:spcAft>
                <a:spcPts val="0"/>
              </a:spcAft>
              <a:buClr>
                <a:schemeClr val="dk1"/>
              </a:buClr>
              <a:buSzPts val="9450"/>
              <a:buNone/>
              <a:defRPr sz="9450">
                <a:solidFill>
                  <a:schemeClr val="dk1"/>
                </a:solidFill>
              </a:defRPr>
            </a:lvl1pPr>
            <a:lvl2pPr indent="-228600" lvl="1" marL="914400" algn="l">
              <a:lnSpc>
                <a:spcPct val="90000"/>
              </a:lnSpc>
              <a:spcBef>
                <a:spcPts val="1970"/>
              </a:spcBef>
              <a:spcAft>
                <a:spcPts val="0"/>
              </a:spcAft>
              <a:buClr>
                <a:srgbClr val="888888"/>
              </a:buClr>
              <a:buSzPts val="7875"/>
              <a:buNone/>
              <a:defRPr sz="7875">
                <a:solidFill>
                  <a:srgbClr val="888888"/>
                </a:solidFill>
              </a:defRPr>
            </a:lvl2pPr>
            <a:lvl3pPr indent="-228600" lvl="2" marL="1371600" algn="l">
              <a:lnSpc>
                <a:spcPct val="90000"/>
              </a:lnSpc>
              <a:spcBef>
                <a:spcPts val="1970"/>
              </a:spcBef>
              <a:spcAft>
                <a:spcPts val="0"/>
              </a:spcAft>
              <a:buClr>
                <a:srgbClr val="888888"/>
              </a:buClr>
              <a:buSzPts val="7085"/>
              <a:buNone/>
              <a:defRPr sz="7085">
                <a:solidFill>
                  <a:srgbClr val="888888"/>
                </a:solidFill>
              </a:defRPr>
            </a:lvl3pPr>
            <a:lvl4pPr indent="-228600" lvl="3" marL="1828800" algn="l">
              <a:lnSpc>
                <a:spcPct val="90000"/>
              </a:lnSpc>
              <a:spcBef>
                <a:spcPts val="1970"/>
              </a:spcBef>
              <a:spcAft>
                <a:spcPts val="0"/>
              </a:spcAft>
              <a:buClr>
                <a:srgbClr val="888888"/>
              </a:buClr>
              <a:buSzPts val="6300"/>
              <a:buNone/>
              <a:defRPr sz="6300">
                <a:solidFill>
                  <a:srgbClr val="888888"/>
                </a:solidFill>
              </a:defRPr>
            </a:lvl4pPr>
            <a:lvl5pPr indent="-228600" lvl="4" marL="2286000" algn="l">
              <a:lnSpc>
                <a:spcPct val="90000"/>
              </a:lnSpc>
              <a:spcBef>
                <a:spcPts val="1970"/>
              </a:spcBef>
              <a:spcAft>
                <a:spcPts val="0"/>
              </a:spcAft>
              <a:buClr>
                <a:srgbClr val="888888"/>
              </a:buClr>
              <a:buSzPts val="6300"/>
              <a:buNone/>
              <a:defRPr sz="6300">
                <a:solidFill>
                  <a:srgbClr val="888888"/>
                </a:solidFill>
              </a:defRPr>
            </a:lvl5pPr>
            <a:lvl6pPr indent="-228600" lvl="5" marL="2743200" algn="l">
              <a:lnSpc>
                <a:spcPct val="90000"/>
              </a:lnSpc>
              <a:spcBef>
                <a:spcPts val="1970"/>
              </a:spcBef>
              <a:spcAft>
                <a:spcPts val="0"/>
              </a:spcAft>
              <a:buClr>
                <a:srgbClr val="888888"/>
              </a:buClr>
              <a:buSzPts val="6300"/>
              <a:buNone/>
              <a:defRPr sz="6300">
                <a:solidFill>
                  <a:srgbClr val="888888"/>
                </a:solidFill>
              </a:defRPr>
            </a:lvl6pPr>
            <a:lvl7pPr indent="-228600" lvl="6" marL="3200400" algn="l">
              <a:lnSpc>
                <a:spcPct val="90000"/>
              </a:lnSpc>
              <a:spcBef>
                <a:spcPts val="1970"/>
              </a:spcBef>
              <a:spcAft>
                <a:spcPts val="0"/>
              </a:spcAft>
              <a:buClr>
                <a:srgbClr val="888888"/>
              </a:buClr>
              <a:buSzPts val="6300"/>
              <a:buNone/>
              <a:defRPr sz="6300">
                <a:solidFill>
                  <a:srgbClr val="888888"/>
                </a:solidFill>
              </a:defRPr>
            </a:lvl7pPr>
            <a:lvl8pPr indent="-228600" lvl="7" marL="3657600" algn="l">
              <a:lnSpc>
                <a:spcPct val="90000"/>
              </a:lnSpc>
              <a:spcBef>
                <a:spcPts val="1970"/>
              </a:spcBef>
              <a:spcAft>
                <a:spcPts val="0"/>
              </a:spcAft>
              <a:buClr>
                <a:srgbClr val="888888"/>
              </a:buClr>
              <a:buSzPts val="6300"/>
              <a:buNone/>
              <a:defRPr sz="6300">
                <a:solidFill>
                  <a:srgbClr val="888888"/>
                </a:solidFill>
              </a:defRPr>
            </a:lvl8pPr>
            <a:lvl9pPr indent="-228600" lvl="8" marL="4114800" algn="l">
              <a:lnSpc>
                <a:spcPct val="90000"/>
              </a:lnSpc>
              <a:spcBef>
                <a:spcPts val="1970"/>
              </a:spcBef>
              <a:spcAft>
                <a:spcPts val="0"/>
              </a:spcAft>
              <a:buClr>
                <a:srgbClr val="888888"/>
              </a:buClr>
              <a:buSzPts val="6300"/>
              <a:buNone/>
              <a:defRPr sz="6300">
                <a:solidFill>
                  <a:srgbClr val="888888"/>
                </a:solidFill>
              </a:defRPr>
            </a:lvl9pPr>
          </a:lstStyle>
          <a:p/>
        </p:txBody>
      </p:sp>
      <p:sp>
        <p:nvSpPr>
          <p:cNvPr id="30" name="Google Shape;30;p4"/>
          <p:cNvSpPr txBox="1"/>
          <p:nvPr>
            <p:ph idx="10" type="dt"/>
          </p:nvPr>
        </p:nvSpPr>
        <p:spPr>
          <a:xfrm>
            <a:off x="2474982" y="46713297"/>
            <a:ext cx="8099941" cy="26833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11924913" y="46713297"/>
            <a:ext cx="12149912" cy="268333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25424816" y="46713297"/>
            <a:ext cx="8099941" cy="268333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uas Partes de Conteúdo"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2474982" y="2683342"/>
            <a:ext cx="31049775" cy="974166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2474982" y="13416653"/>
            <a:ext cx="15299890" cy="31978306"/>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935"/>
              </a:spcBef>
              <a:spcAft>
                <a:spcPts val="0"/>
              </a:spcAft>
              <a:buClr>
                <a:schemeClr val="dk1"/>
              </a:buClr>
              <a:buSzPts val="1800"/>
              <a:buChar char="•"/>
              <a:defRPr/>
            </a:lvl1pPr>
            <a:lvl2pPr indent="-342900" lvl="1" marL="914400" algn="l">
              <a:lnSpc>
                <a:spcPct val="90000"/>
              </a:lnSpc>
              <a:spcBef>
                <a:spcPts val="1970"/>
              </a:spcBef>
              <a:spcAft>
                <a:spcPts val="0"/>
              </a:spcAft>
              <a:buClr>
                <a:schemeClr val="dk1"/>
              </a:buClr>
              <a:buSzPts val="1800"/>
              <a:buChar char="•"/>
              <a:defRPr/>
            </a:lvl2pPr>
            <a:lvl3pPr indent="-342900" lvl="2" marL="1371600" algn="l">
              <a:lnSpc>
                <a:spcPct val="90000"/>
              </a:lnSpc>
              <a:spcBef>
                <a:spcPts val="1970"/>
              </a:spcBef>
              <a:spcAft>
                <a:spcPts val="0"/>
              </a:spcAft>
              <a:buClr>
                <a:schemeClr val="dk1"/>
              </a:buClr>
              <a:buSzPts val="1800"/>
              <a:buChar char="•"/>
              <a:defRPr/>
            </a:lvl3pPr>
            <a:lvl4pPr indent="-342900" lvl="3" marL="1828800" algn="l">
              <a:lnSpc>
                <a:spcPct val="90000"/>
              </a:lnSpc>
              <a:spcBef>
                <a:spcPts val="1970"/>
              </a:spcBef>
              <a:spcAft>
                <a:spcPts val="0"/>
              </a:spcAft>
              <a:buClr>
                <a:schemeClr val="dk1"/>
              </a:buClr>
              <a:buSzPts val="1800"/>
              <a:buChar char="•"/>
              <a:defRPr/>
            </a:lvl4pPr>
            <a:lvl5pPr indent="-342900" lvl="4" marL="2286000" algn="l">
              <a:lnSpc>
                <a:spcPct val="90000"/>
              </a:lnSpc>
              <a:spcBef>
                <a:spcPts val="1970"/>
              </a:spcBef>
              <a:spcAft>
                <a:spcPts val="0"/>
              </a:spcAft>
              <a:buClr>
                <a:schemeClr val="dk1"/>
              </a:buClr>
              <a:buSzPts val="1800"/>
              <a:buChar char="•"/>
              <a:defRPr/>
            </a:lvl5pPr>
            <a:lvl6pPr indent="-342900" lvl="5" marL="2743200" algn="l">
              <a:lnSpc>
                <a:spcPct val="90000"/>
              </a:lnSpc>
              <a:spcBef>
                <a:spcPts val="1970"/>
              </a:spcBef>
              <a:spcAft>
                <a:spcPts val="0"/>
              </a:spcAft>
              <a:buClr>
                <a:schemeClr val="dk1"/>
              </a:buClr>
              <a:buSzPts val="1800"/>
              <a:buChar char="•"/>
              <a:defRPr/>
            </a:lvl6pPr>
            <a:lvl7pPr indent="-342900" lvl="6" marL="3200400" algn="l">
              <a:lnSpc>
                <a:spcPct val="90000"/>
              </a:lnSpc>
              <a:spcBef>
                <a:spcPts val="1970"/>
              </a:spcBef>
              <a:spcAft>
                <a:spcPts val="0"/>
              </a:spcAft>
              <a:buClr>
                <a:schemeClr val="dk1"/>
              </a:buClr>
              <a:buSzPts val="1800"/>
              <a:buChar char="•"/>
              <a:defRPr/>
            </a:lvl7pPr>
            <a:lvl8pPr indent="-342900" lvl="7" marL="3657600" algn="l">
              <a:lnSpc>
                <a:spcPct val="90000"/>
              </a:lnSpc>
              <a:spcBef>
                <a:spcPts val="1970"/>
              </a:spcBef>
              <a:spcAft>
                <a:spcPts val="0"/>
              </a:spcAft>
              <a:buClr>
                <a:schemeClr val="dk1"/>
              </a:buClr>
              <a:buSzPts val="1800"/>
              <a:buChar char="•"/>
              <a:defRPr/>
            </a:lvl8pPr>
            <a:lvl9pPr indent="-342900" lvl="8" marL="4114800" algn="l">
              <a:lnSpc>
                <a:spcPct val="90000"/>
              </a:lnSpc>
              <a:spcBef>
                <a:spcPts val="1970"/>
              </a:spcBef>
              <a:spcAft>
                <a:spcPts val="0"/>
              </a:spcAft>
              <a:buClr>
                <a:schemeClr val="dk1"/>
              </a:buClr>
              <a:buSzPts val="1800"/>
              <a:buChar char="•"/>
              <a:defRPr/>
            </a:lvl9pPr>
          </a:lstStyle>
          <a:p/>
        </p:txBody>
      </p:sp>
      <p:sp>
        <p:nvSpPr>
          <p:cNvPr id="36" name="Google Shape;36;p5"/>
          <p:cNvSpPr txBox="1"/>
          <p:nvPr>
            <p:ph idx="2" type="body"/>
          </p:nvPr>
        </p:nvSpPr>
        <p:spPr>
          <a:xfrm>
            <a:off x="18224867" y="13416653"/>
            <a:ext cx="15299890" cy="31978306"/>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935"/>
              </a:spcBef>
              <a:spcAft>
                <a:spcPts val="0"/>
              </a:spcAft>
              <a:buClr>
                <a:schemeClr val="dk1"/>
              </a:buClr>
              <a:buSzPts val="1800"/>
              <a:buChar char="•"/>
              <a:defRPr/>
            </a:lvl1pPr>
            <a:lvl2pPr indent="-342900" lvl="1" marL="914400" algn="l">
              <a:lnSpc>
                <a:spcPct val="90000"/>
              </a:lnSpc>
              <a:spcBef>
                <a:spcPts val="1970"/>
              </a:spcBef>
              <a:spcAft>
                <a:spcPts val="0"/>
              </a:spcAft>
              <a:buClr>
                <a:schemeClr val="dk1"/>
              </a:buClr>
              <a:buSzPts val="1800"/>
              <a:buChar char="•"/>
              <a:defRPr/>
            </a:lvl2pPr>
            <a:lvl3pPr indent="-342900" lvl="2" marL="1371600" algn="l">
              <a:lnSpc>
                <a:spcPct val="90000"/>
              </a:lnSpc>
              <a:spcBef>
                <a:spcPts val="1970"/>
              </a:spcBef>
              <a:spcAft>
                <a:spcPts val="0"/>
              </a:spcAft>
              <a:buClr>
                <a:schemeClr val="dk1"/>
              </a:buClr>
              <a:buSzPts val="1800"/>
              <a:buChar char="•"/>
              <a:defRPr/>
            </a:lvl3pPr>
            <a:lvl4pPr indent="-342900" lvl="3" marL="1828800" algn="l">
              <a:lnSpc>
                <a:spcPct val="90000"/>
              </a:lnSpc>
              <a:spcBef>
                <a:spcPts val="1970"/>
              </a:spcBef>
              <a:spcAft>
                <a:spcPts val="0"/>
              </a:spcAft>
              <a:buClr>
                <a:schemeClr val="dk1"/>
              </a:buClr>
              <a:buSzPts val="1800"/>
              <a:buChar char="•"/>
              <a:defRPr/>
            </a:lvl4pPr>
            <a:lvl5pPr indent="-342900" lvl="4" marL="2286000" algn="l">
              <a:lnSpc>
                <a:spcPct val="90000"/>
              </a:lnSpc>
              <a:spcBef>
                <a:spcPts val="1970"/>
              </a:spcBef>
              <a:spcAft>
                <a:spcPts val="0"/>
              </a:spcAft>
              <a:buClr>
                <a:schemeClr val="dk1"/>
              </a:buClr>
              <a:buSzPts val="1800"/>
              <a:buChar char="•"/>
              <a:defRPr/>
            </a:lvl5pPr>
            <a:lvl6pPr indent="-342900" lvl="5" marL="2743200" algn="l">
              <a:lnSpc>
                <a:spcPct val="90000"/>
              </a:lnSpc>
              <a:spcBef>
                <a:spcPts val="1970"/>
              </a:spcBef>
              <a:spcAft>
                <a:spcPts val="0"/>
              </a:spcAft>
              <a:buClr>
                <a:schemeClr val="dk1"/>
              </a:buClr>
              <a:buSzPts val="1800"/>
              <a:buChar char="•"/>
              <a:defRPr/>
            </a:lvl6pPr>
            <a:lvl7pPr indent="-342900" lvl="6" marL="3200400" algn="l">
              <a:lnSpc>
                <a:spcPct val="90000"/>
              </a:lnSpc>
              <a:spcBef>
                <a:spcPts val="1970"/>
              </a:spcBef>
              <a:spcAft>
                <a:spcPts val="0"/>
              </a:spcAft>
              <a:buClr>
                <a:schemeClr val="dk1"/>
              </a:buClr>
              <a:buSzPts val="1800"/>
              <a:buChar char="•"/>
              <a:defRPr/>
            </a:lvl7pPr>
            <a:lvl8pPr indent="-342900" lvl="7" marL="3657600" algn="l">
              <a:lnSpc>
                <a:spcPct val="90000"/>
              </a:lnSpc>
              <a:spcBef>
                <a:spcPts val="1970"/>
              </a:spcBef>
              <a:spcAft>
                <a:spcPts val="0"/>
              </a:spcAft>
              <a:buClr>
                <a:schemeClr val="dk1"/>
              </a:buClr>
              <a:buSzPts val="1800"/>
              <a:buChar char="•"/>
              <a:defRPr/>
            </a:lvl8pPr>
            <a:lvl9pPr indent="-342900" lvl="8" marL="4114800" algn="l">
              <a:lnSpc>
                <a:spcPct val="90000"/>
              </a:lnSpc>
              <a:spcBef>
                <a:spcPts val="1970"/>
              </a:spcBef>
              <a:spcAft>
                <a:spcPts val="0"/>
              </a:spcAft>
              <a:buClr>
                <a:schemeClr val="dk1"/>
              </a:buClr>
              <a:buSzPts val="1800"/>
              <a:buChar char="•"/>
              <a:defRPr/>
            </a:lvl9pPr>
          </a:lstStyle>
          <a:p/>
        </p:txBody>
      </p:sp>
      <p:sp>
        <p:nvSpPr>
          <p:cNvPr id="37" name="Google Shape;37;p5"/>
          <p:cNvSpPr txBox="1"/>
          <p:nvPr>
            <p:ph idx="10" type="dt"/>
          </p:nvPr>
        </p:nvSpPr>
        <p:spPr>
          <a:xfrm>
            <a:off x="2474982" y="46713297"/>
            <a:ext cx="8099941" cy="26833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11924913" y="46713297"/>
            <a:ext cx="12149912" cy="268333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25424816" y="46713297"/>
            <a:ext cx="8099941" cy="268333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ação"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2479671" y="2683342"/>
            <a:ext cx="31049775" cy="974166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2479675" y="12354992"/>
            <a:ext cx="15229574" cy="6054990"/>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3935"/>
              </a:spcBef>
              <a:spcAft>
                <a:spcPts val="0"/>
              </a:spcAft>
              <a:buClr>
                <a:schemeClr val="dk1"/>
              </a:buClr>
              <a:buSzPts val="9450"/>
              <a:buNone/>
              <a:defRPr b="1" sz="9450"/>
            </a:lvl1pPr>
            <a:lvl2pPr indent="-228600" lvl="1" marL="914400" algn="l">
              <a:lnSpc>
                <a:spcPct val="90000"/>
              </a:lnSpc>
              <a:spcBef>
                <a:spcPts val="1970"/>
              </a:spcBef>
              <a:spcAft>
                <a:spcPts val="0"/>
              </a:spcAft>
              <a:buClr>
                <a:schemeClr val="dk1"/>
              </a:buClr>
              <a:buSzPts val="7875"/>
              <a:buNone/>
              <a:defRPr b="1" sz="7875"/>
            </a:lvl2pPr>
            <a:lvl3pPr indent="-228600" lvl="2" marL="1371600" algn="l">
              <a:lnSpc>
                <a:spcPct val="90000"/>
              </a:lnSpc>
              <a:spcBef>
                <a:spcPts val="1970"/>
              </a:spcBef>
              <a:spcAft>
                <a:spcPts val="0"/>
              </a:spcAft>
              <a:buClr>
                <a:schemeClr val="dk1"/>
              </a:buClr>
              <a:buSzPts val="7085"/>
              <a:buNone/>
              <a:defRPr b="1" sz="7085"/>
            </a:lvl3pPr>
            <a:lvl4pPr indent="-228600" lvl="3" marL="1828800" algn="l">
              <a:lnSpc>
                <a:spcPct val="90000"/>
              </a:lnSpc>
              <a:spcBef>
                <a:spcPts val="1970"/>
              </a:spcBef>
              <a:spcAft>
                <a:spcPts val="0"/>
              </a:spcAft>
              <a:buClr>
                <a:schemeClr val="dk1"/>
              </a:buClr>
              <a:buSzPts val="6300"/>
              <a:buNone/>
              <a:defRPr b="1" sz="6300"/>
            </a:lvl4pPr>
            <a:lvl5pPr indent="-228600" lvl="4" marL="2286000" algn="l">
              <a:lnSpc>
                <a:spcPct val="90000"/>
              </a:lnSpc>
              <a:spcBef>
                <a:spcPts val="1970"/>
              </a:spcBef>
              <a:spcAft>
                <a:spcPts val="0"/>
              </a:spcAft>
              <a:buClr>
                <a:schemeClr val="dk1"/>
              </a:buClr>
              <a:buSzPts val="6300"/>
              <a:buNone/>
              <a:defRPr b="1" sz="6300"/>
            </a:lvl5pPr>
            <a:lvl6pPr indent="-228600" lvl="5" marL="2743200" algn="l">
              <a:lnSpc>
                <a:spcPct val="90000"/>
              </a:lnSpc>
              <a:spcBef>
                <a:spcPts val="1970"/>
              </a:spcBef>
              <a:spcAft>
                <a:spcPts val="0"/>
              </a:spcAft>
              <a:buClr>
                <a:schemeClr val="dk1"/>
              </a:buClr>
              <a:buSzPts val="6300"/>
              <a:buNone/>
              <a:defRPr b="1" sz="6300"/>
            </a:lvl6pPr>
            <a:lvl7pPr indent="-228600" lvl="6" marL="3200400" algn="l">
              <a:lnSpc>
                <a:spcPct val="90000"/>
              </a:lnSpc>
              <a:spcBef>
                <a:spcPts val="1970"/>
              </a:spcBef>
              <a:spcAft>
                <a:spcPts val="0"/>
              </a:spcAft>
              <a:buClr>
                <a:schemeClr val="dk1"/>
              </a:buClr>
              <a:buSzPts val="6300"/>
              <a:buNone/>
              <a:defRPr b="1" sz="6300"/>
            </a:lvl7pPr>
            <a:lvl8pPr indent="-228600" lvl="7" marL="3657600" algn="l">
              <a:lnSpc>
                <a:spcPct val="90000"/>
              </a:lnSpc>
              <a:spcBef>
                <a:spcPts val="1970"/>
              </a:spcBef>
              <a:spcAft>
                <a:spcPts val="0"/>
              </a:spcAft>
              <a:buClr>
                <a:schemeClr val="dk1"/>
              </a:buClr>
              <a:buSzPts val="6300"/>
              <a:buNone/>
              <a:defRPr b="1" sz="6300"/>
            </a:lvl8pPr>
            <a:lvl9pPr indent="-228600" lvl="8" marL="4114800" algn="l">
              <a:lnSpc>
                <a:spcPct val="90000"/>
              </a:lnSpc>
              <a:spcBef>
                <a:spcPts val="1970"/>
              </a:spcBef>
              <a:spcAft>
                <a:spcPts val="0"/>
              </a:spcAft>
              <a:buClr>
                <a:schemeClr val="dk1"/>
              </a:buClr>
              <a:buSzPts val="6300"/>
              <a:buNone/>
              <a:defRPr b="1" sz="6300"/>
            </a:lvl9pPr>
          </a:lstStyle>
          <a:p/>
        </p:txBody>
      </p:sp>
      <p:sp>
        <p:nvSpPr>
          <p:cNvPr id="43" name="Google Shape;43;p6"/>
          <p:cNvSpPr txBox="1"/>
          <p:nvPr>
            <p:ph idx="2" type="body"/>
          </p:nvPr>
        </p:nvSpPr>
        <p:spPr>
          <a:xfrm>
            <a:off x="2479675" y="18409981"/>
            <a:ext cx="15229574" cy="2707830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935"/>
              </a:spcBef>
              <a:spcAft>
                <a:spcPts val="0"/>
              </a:spcAft>
              <a:buClr>
                <a:schemeClr val="dk1"/>
              </a:buClr>
              <a:buSzPts val="1800"/>
              <a:buChar char="•"/>
              <a:defRPr/>
            </a:lvl1pPr>
            <a:lvl2pPr indent="-342900" lvl="1" marL="914400" algn="l">
              <a:lnSpc>
                <a:spcPct val="90000"/>
              </a:lnSpc>
              <a:spcBef>
                <a:spcPts val="1970"/>
              </a:spcBef>
              <a:spcAft>
                <a:spcPts val="0"/>
              </a:spcAft>
              <a:buClr>
                <a:schemeClr val="dk1"/>
              </a:buClr>
              <a:buSzPts val="1800"/>
              <a:buChar char="•"/>
              <a:defRPr/>
            </a:lvl2pPr>
            <a:lvl3pPr indent="-342900" lvl="2" marL="1371600" algn="l">
              <a:lnSpc>
                <a:spcPct val="90000"/>
              </a:lnSpc>
              <a:spcBef>
                <a:spcPts val="1970"/>
              </a:spcBef>
              <a:spcAft>
                <a:spcPts val="0"/>
              </a:spcAft>
              <a:buClr>
                <a:schemeClr val="dk1"/>
              </a:buClr>
              <a:buSzPts val="1800"/>
              <a:buChar char="•"/>
              <a:defRPr/>
            </a:lvl3pPr>
            <a:lvl4pPr indent="-342900" lvl="3" marL="1828800" algn="l">
              <a:lnSpc>
                <a:spcPct val="90000"/>
              </a:lnSpc>
              <a:spcBef>
                <a:spcPts val="1970"/>
              </a:spcBef>
              <a:spcAft>
                <a:spcPts val="0"/>
              </a:spcAft>
              <a:buClr>
                <a:schemeClr val="dk1"/>
              </a:buClr>
              <a:buSzPts val="1800"/>
              <a:buChar char="•"/>
              <a:defRPr/>
            </a:lvl4pPr>
            <a:lvl5pPr indent="-342900" lvl="4" marL="2286000" algn="l">
              <a:lnSpc>
                <a:spcPct val="90000"/>
              </a:lnSpc>
              <a:spcBef>
                <a:spcPts val="1970"/>
              </a:spcBef>
              <a:spcAft>
                <a:spcPts val="0"/>
              </a:spcAft>
              <a:buClr>
                <a:schemeClr val="dk1"/>
              </a:buClr>
              <a:buSzPts val="1800"/>
              <a:buChar char="•"/>
              <a:defRPr/>
            </a:lvl5pPr>
            <a:lvl6pPr indent="-342900" lvl="5" marL="2743200" algn="l">
              <a:lnSpc>
                <a:spcPct val="90000"/>
              </a:lnSpc>
              <a:spcBef>
                <a:spcPts val="1970"/>
              </a:spcBef>
              <a:spcAft>
                <a:spcPts val="0"/>
              </a:spcAft>
              <a:buClr>
                <a:schemeClr val="dk1"/>
              </a:buClr>
              <a:buSzPts val="1800"/>
              <a:buChar char="•"/>
              <a:defRPr/>
            </a:lvl6pPr>
            <a:lvl7pPr indent="-342900" lvl="6" marL="3200400" algn="l">
              <a:lnSpc>
                <a:spcPct val="90000"/>
              </a:lnSpc>
              <a:spcBef>
                <a:spcPts val="1970"/>
              </a:spcBef>
              <a:spcAft>
                <a:spcPts val="0"/>
              </a:spcAft>
              <a:buClr>
                <a:schemeClr val="dk1"/>
              </a:buClr>
              <a:buSzPts val="1800"/>
              <a:buChar char="•"/>
              <a:defRPr/>
            </a:lvl7pPr>
            <a:lvl8pPr indent="-342900" lvl="7" marL="3657600" algn="l">
              <a:lnSpc>
                <a:spcPct val="90000"/>
              </a:lnSpc>
              <a:spcBef>
                <a:spcPts val="1970"/>
              </a:spcBef>
              <a:spcAft>
                <a:spcPts val="0"/>
              </a:spcAft>
              <a:buClr>
                <a:schemeClr val="dk1"/>
              </a:buClr>
              <a:buSzPts val="1800"/>
              <a:buChar char="•"/>
              <a:defRPr/>
            </a:lvl8pPr>
            <a:lvl9pPr indent="-342900" lvl="8" marL="4114800" algn="l">
              <a:lnSpc>
                <a:spcPct val="90000"/>
              </a:lnSpc>
              <a:spcBef>
                <a:spcPts val="1970"/>
              </a:spcBef>
              <a:spcAft>
                <a:spcPts val="0"/>
              </a:spcAft>
              <a:buClr>
                <a:schemeClr val="dk1"/>
              </a:buClr>
              <a:buSzPts val="1800"/>
              <a:buChar char="•"/>
              <a:defRPr/>
            </a:lvl9pPr>
          </a:lstStyle>
          <a:p/>
        </p:txBody>
      </p:sp>
      <p:sp>
        <p:nvSpPr>
          <p:cNvPr id="44" name="Google Shape;44;p6"/>
          <p:cNvSpPr txBox="1"/>
          <p:nvPr>
            <p:ph idx="3" type="body"/>
          </p:nvPr>
        </p:nvSpPr>
        <p:spPr>
          <a:xfrm>
            <a:off x="18224869" y="12354992"/>
            <a:ext cx="15304577" cy="6054990"/>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3935"/>
              </a:spcBef>
              <a:spcAft>
                <a:spcPts val="0"/>
              </a:spcAft>
              <a:buClr>
                <a:schemeClr val="dk1"/>
              </a:buClr>
              <a:buSzPts val="9450"/>
              <a:buNone/>
              <a:defRPr b="1" sz="9450"/>
            </a:lvl1pPr>
            <a:lvl2pPr indent="-228600" lvl="1" marL="914400" algn="l">
              <a:lnSpc>
                <a:spcPct val="90000"/>
              </a:lnSpc>
              <a:spcBef>
                <a:spcPts val="1970"/>
              </a:spcBef>
              <a:spcAft>
                <a:spcPts val="0"/>
              </a:spcAft>
              <a:buClr>
                <a:schemeClr val="dk1"/>
              </a:buClr>
              <a:buSzPts val="7875"/>
              <a:buNone/>
              <a:defRPr b="1" sz="7875"/>
            </a:lvl2pPr>
            <a:lvl3pPr indent="-228600" lvl="2" marL="1371600" algn="l">
              <a:lnSpc>
                <a:spcPct val="90000"/>
              </a:lnSpc>
              <a:spcBef>
                <a:spcPts val="1970"/>
              </a:spcBef>
              <a:spcAft>
                <a:spcPts val="0"/>
              </a:spcAft>
              <a:buClr>
                <a:schemeClr val="dk1"/>
              </a:buClr>
              <a:buSzPts val="7085"/>
              <a:buNone/>
              <a:defRPr b="1" sz="7085"/>
            </a:lvl3pPr>
            <a:lvl4pPr indent="-228600" lvl="3" marL="1828800" algn="l">
              <a:lnSpc>
                <a:spcPct val="90000"/>
              </a:lnSpc>
              <a:spcBef>
                <a:spcPts val="1970"/>
              </a:spcBef>
              <a:spcAft>
                <a:spcPts val="0"/>
              </a:spcAft>
              <a:buClr>
                <a:schemeClr val="dk1"/>
              </a:buClr>
              <a:buSzPts val="6300"/>
              <a:buNone/>
              <a:defRPr b="1" sz="6300"/>
            </a:lvl4pPr>
            <a:lvl5pPr indent="-228600" lvl="4" marL="2286000" algn="l">
              <a:lnSpc>
                <a:spcPct val="90000"/>
              </a:lnSpc>
              <a:spcBef>
                <a:spcPts val="1970"/>
              </a:spcBef>
              <a:spcAft>
                <a:spcPts val="0"/>
              </a:spcAft>
              <a:buClr>
                <a:schemeClr val="dk1"/>
              </a:buClr>
              <a:buSzPts val="6300"/>
              <a:buNone/>
              <a:defRPr b="1" sz="6300"/>
            </a:lvl5pPr>
            <a:lvl6pPr indent="-228600" lvl="5" marL="2743200" algn="l">
              <a:lnSpc>
                <a:spcPct val="90000"/>
              </a:lnSpc>
              <a:spcBef>
                <a:spcPts val="1970"/>
              </a:spcBef>
              <a:spcAft>
                <a:spcPts val="0"/>
              </a:spcAft>
              <a:buClr>
                <a:schemeClr val="dk1"/>
              </a:buClr>
              <a:buSzPts val="6300"/>
              <a:buNone/>
              <a:defRPr b="1" sz="6300"/>
            </a:lvl6pPr>
            <a:lvl7pPr indent="-228600" lvl="6" marL="3200400" algn="l">
              <a:lnSpc>
                <a:spcPct val="90000"/>
              </a:lnSpc>
              <a:spcBef>
                <a:spcPts val="1970"/>
              </a:spcBef>
              <a:spcAft>
                <a:spcPts val="0"/>
              </a:spcAft>
              <a:buClr>
                <a:schemeClr val="dk1"/>
              </a:buClr>
              <a:buSzPts val="6300"/>
              <a:buNone/>
              <a:defRPr b="1" sz="6300"/>
            </a:lvl7pPr>
            <a:lvl8pPr indent="-228600" lvl="7" marL="3657600" algn="l">
              <a:lnSpc>
                <a:spcPct val="90000"/>
              </a:lnSpc>
              <a:spcBef>
                <a:spcPts val="1970"/>
              </a:spcBef>
              <a:spcAft>
                <a:spcPts val="0"/>
              </a:spcAft>
              <a:buClr>
                <a:schemeClr val="dk1"/>
              </a:buClr>
              <a:buSzPts val="6300"/>
              <a:buNone/>
              <a:defRPr b="1" sz="6300"/>
            </a:lvl8pPr>
            <a:lvl9pPr indent="-228600" lvl="8" marL="4114800" algn="l">
              <a:lnSpc>
                <a:spcPct val="90000"/>
              </a:lnSpc>
              <a:spcBef>
                <a:spcPts val="1970"/>
              </a:spcBef>
              <a:spcAft>
                <a:spcPts val="0"/>
              </a:spcAft>
              <a:buClr>
                <a:schemeClr val="dk1"/>
              </a:buClr>
              <a:buSzPts val="6300"/>
              <a:buNone/>
              <a:defRPr b="1" sz="6300"/>
            </a:lvl9pPr>
          </a:lstStyle>
          <a:p/>
        </p:txBody>
      </p:sp>
      <p:sp>
        <p:nvSpPr>
          <p:cNvPr id="45" name="Google Shape;45;p6"/>
          <p:cNvSpPr txBox="1"/>
          <p:nvPr>
            <p:ph idx="4" type="body"/>
          </p:nvPr>
        </p:nvSpPr>
        <p:spPr>
          <a:xfrm>
            <a:off x="18224869" y="18409981"/>
            <a:ext cx="15304577" cy="2707830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935"/>
              </a:spcBef>
              <a:spcAft>
                <a:spcPts val="0"/>
              </a:spcAft>
              <a:buClr>
                <a:schemeClr val="dk1"/>
              </a:buClr>
              <a:buSzPts val="1800"/>
              <a:buChar char="•"/>
              <a:defRPr/>
            </a:lvl1pPr>
            <a:lvl2pPr indent="-342900" lvl="1" marL="914400" algn="l">
              <a:lnSpc>
                <a:spcPct val="90000"/>
              </a:lnSpc>
              <a:spcBef>
                <a:spcPts val="1970"/>
              </a:spcBef>
              <a:spcAft>
                <a:spcPts val="0"/>
              </a:spcAft>
              <a:buClr>
                <a:schemeClr val="dk1"/>
              </a:buClr>
              <a:buSzPts val="1800"/>
              <a:buChar char="•"/>
              <a:defRPr/>
            </a:lvl2pPr>
            <a:lvl3pPr indent="-342900" lvl="2" marL="1371600" algn="l">
              <a:lnSpc>
                <a:spcPct val="90000"/>
              </a:lnSpc>
              <a:spcBef>
                <a:spcPts val="1970"/>
              </a:spcBef>
              <a:spcAft>
                <a:spcPts val="0"/>
              </a:spcAft>
              <a:buClr>
                <a:schemeClr val="dk1"/>
              </a:buClr>
              <a:buSzPts val="1800"/>
              <a:buChar char="•"/>
              <a:defRPr/>
            </a:lvl3pPr>
            <a:lvl4pPr indent="-342900" lvl="3" marL="1828800" algn="l">
              <a:lnSpc>
                <a:spcPct val="90000"/>
              </a:lnSpc>
              <a:spcBef>
                <a:spcPts val="1970"/>
              </a:spcBef>
              <a:spcAft>
                <a:spcPts val="0"/>
              </a:spcAft>
              <a:buClr>
                <a:schemeClr val="dk1"/>
              </a:buClr>
              <a:buSzPts val="1800"/>
              <a:buChar char="•"/>
              <a:defRPr/>
            </a:lvl4pPr>
            <a:lvl5pPr indent="-342900" lvl="4" marL="2286000" algn="l">
              <a:lnSpc>
                <a:spcPct val="90000"/>
              </a:lnSpc>
              <a:spcBef>
                <a:spcPts val="1970"/>
              </a:spcBef>
              <a:spcAft>
                <a:spcPts val="0"/>
              </a:spcAft>
              <a:buClr>
                <a:schemeClr val="dk1"/>
              </a:buClr>
              <a:buSzPts val="1800"/>
              <a:buChar char="•"/>
              <a:defRPr/>
            </a:lvl5pPr>
            <a:lvl6pPr indent="-342900" lvl="5" marL="2743200" algn="l">
              <a:lnSpc>
                <a:spcPct val="90000"/>
              </a:lnSpc>
              <a:spcBef>
                <a:spcPts val="1970"/>
              </a:spcBef>
              <a:spcAft>
                <a:spcPts val="0"/>
              </a:spcAft>
              <a:buClr>
                <a:schemeClr val="dk1"/>
              </a:buClr>
              <a:buSzPts val="1800"/>
              <a:buChar char="•"/>
              <a:defRPr/>
            </a:lvl6pPr>
            <a:lvl7pPr indent="-342900" lvl="6" marL="3200400" algn="l">
              <a:lnSpc>
                <a:spcPct val="90000"/>
              </a:lnSpc>
              <a:spcBef>
                <a:spcPts val="1970"/>
              </a:spcBef>
              <a:spcAft>
                <a:spcPts val="0"/>
              </a:spcAft>
              <a:buClr>
                <a:schemeClr val="dk1"/>
              </a:buClr>
              <a:buSzPts val="1800"/>
              <a:buChar char="•"/>
              <a:defRPr/>
            </a:lvl7pPr>
            <a:lvl8pPr indent="-342900" lvl="7" marL="3657600" algn="l">
              <a:lnSpc>
                <a:spcPct val="90000"/>
              </a:lnSpc>
              <a:spcBef>
                <a:spcPts val="1970"/>
              </a:spcBef>
              <a:spcAft>
                <a:spcPts val="0"/>
              </a:spcAft>
              <a:buClr>
                <a:schemeClr val="dk1"/>
              </a:buClr>
              <a:buSzPts val="1800"/>
              <a:buChar char="•"/>
              <a:defRPr/>
            </a:lvl8pPr>
            <a:lvl9pPr indent="-342900" lvl="8" marL="4114800" algn="l">
              <a:lnSpc>
                <a:spcPct val="90000"/>
              </a:lnSpc>
              <a:spcBef>
                <a:spcPts val="1970"/>
              </a:spcBef>
              <a:spcAft>
                <a:spcPts val="0"/>
              </a:spcAft>
              <a:buClr>
                <a:schemeClr val="dk1"/>
              </a:buClr>
              <a:buSzPts val="1800"/>
              <a:buChar char="•"/>
              <a:defRPr/>
            </a:lvl9pPr>
          </a:lstStyle>
          <a:p/>
        </p:txBody>
      </p:sp>
      <p:sp>
        <p:nvSpPr>
          <p:cNvPr id="46" name="Google Shape;46;p6"/>
          <p:cNvSpPr txBox="1"/>
          <p:nvPr>
            <p:ph idx="10" type="dt"/>
          </p:nvPr>
        </p:nvSpPr>
        <p:spPr>
          <a:xfrm>
            <a:off x="2474982" y="46713297"/>
            <a:ext cx="8099941" cy="26833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11924913" y="46713297"/>
            <a:ext cx="12149912" cy="268333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25424816" y="46713297"/>
            <a:ext cx="8099941" cy="268333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omente Título"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2474982" y="2683342"/>
            <a:ext cx="31049775" cy="974166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2474982" y="46713297"/>
            <a:ext cx="8099941" cy="26833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11924913" y="46713297"/>
            <a:ext cx="12149912" cy="268333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25424816" y="46713297"/>
            <a:ext cx="8099941" cy="268333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m branco"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2474982" y="46713297"/>
            <a:ext cx="8099941" cy="26833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11924913" y="46713297"/>
            <a:ext cx="12149912" cy="268333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25424816" y="46713297"/>
            <a:ext cx="8099941" cy="268333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údo com Legenda"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2479671" y="3359997"/>
            <a:ext cx="11610853" cy="11759988"/>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12600"/>
              <a:buFont typeface="Calibri"/>
              <a:buNone/>
              <a:defRPr sz="1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15304578" y="7256671"/>
            <a:ext cx="18224866" cy="35816631"/>
          </a:xfrm>
          <a:prstGeom prst="rect">
            <a:avLst/>
          </a:prstGeom>
          <a:noFill/>
          <a:ln>
            <a:noFill/>
          </a:ln>
        </p:spPr>
        <p:txBody>
          <a:bodyPr anchorCtr="0" anchor="t" bIns="45700" lIns="91425" spcFirstLastPara="1" rIns="91425" wrap="square" tIns="45700">
            <a:noAutofit/>
          </a:bodyPr>
          <a:lstStyle>
            <a:lvl1pPr indent="-1028700" lvl="0" marL="457200" algn="l">
              <a:lnSpc>
                <a:spcPct val="90000"/>
              </a:lnSpc>
              <a:spcBef>
                <a:spcPts val="3935"/>
              </a:spcBef>
              <a:spcAft>
                <a:spcPts val="0"/>
              </a:spcAft>
              <a:buClr>
                <a:schemeClr val="dk1"/>
              </a:buClr>
              <a:buSzPts val="12600"/>
              <a:buChar char="•"/>
              <a:defRPr sz="12600"/>
            </a:lvl1pPr>
            <a:lvl2pPr indent="-928687" lvl="1" marL="914400" algn="l">
              <a:lnSpc>
                <a:spcPct val="90000"/>
              </a:lnSpc>
              <a:spcBef>
                <a:spcPts val="1970"/>
              </a:spcBef>
              <a:spcAft>
                <a:spcPts val="0"/>
              </a:spcAft>
              <a:buClr>
                <a:schemeClr val="dk1"/>
              </a:buClr>
              <a:buSzPts val="11025"/>
              <a:buChar char="•"/>
              <a:defRPr sz="11025"/>
            </a:lvl2pPr>
            <a:lvl3pPr indent="-828675" lvl="2" marL="1371600" algn="l">
              <a:lnSpc>
                <a:spcPct val="90000"/>
              </a:lnSpc>
              <a:spcBef>
                <a:spcPts val="1970"/>
              </a:spcBef>
              <a:spcAft>
                <a:spcPts val="0"/>
              </a:spcAft>
              <a:buClr>
                <a:schemeClr val="dk1"/>
              </a:buClr>
              <a:buSzPts val="9450"/>
              <a:buChar char="•"/>
              <a:defRPr sz="9450"/>
            </a:lvl3pPr>
            <a:lvl4pPr indent="-728662" lvl="3" marL="1828800" algn="l">
              <a:lnSpc>
                <a:spcPct val="90000"/>
              </a:lnSpc>
              <a:spcBef>
                <a:spcPts val="1970"/>
              </a:spcBef>
              <a:spcAft>
                <a:spcPts val="0"/>
              </a:spcAft>
              <a:buClr>
                <a:schemeClr val="dk1"/>
              </a:buClr>
              <a:buSzPts val="7875"/>
              <a:buChar char="•"/>
              <a:defRPr sz="7875"/>
            </a:lvl4pPr>
            <a:lvl5pPr indent="-728662" lvl="4" marL="2286000" algn="l">
              <a:lnSpc>
                <a:spcPct val="90000"/>
              </a:lnSpc>
              <a:spcBef>
                <a:spcPts val="1970"/>
              </a:spcBef>
              <a:spcAft>
                <a:spcPts val="0"/>
              </a:spcAft>
              <a:buClr>
                <a:schemeClr val="dk1"/>
              </a:buClr>
              <a:buSzPts val="7875"/>
              <a:buChar char="•"/>
              <a:defRPr sz="7875"/>
            </a:lvl5pPr>
            <a:lvl6pPr indent="-728662" lvl="5" marL="2743200" algn="l">
              <a:lnSpc>
                <a:spcPct val="90000"/>
              </a:lnSpc>
              <a:spcBef>
                <a:spcPts val="1970"/>
              </a:spcBef>
              <a:spcAft>
                <a:spcPts val="0"/>
              </a:spcAft>
              <a:buClr>
                <a:schemeClr val="dk1"/>
              </a:buClr>
              <a:buSzPts val="7875"/>
              <a:buChar char="•"/>
              <a:defRPr sz="7875"/>
            </a:lvl6pPr>
            <a:lvl7pPr indent="-728662" lvl="6" marL="3200400" algn="l">
              <a:lnSpc>
                <a:spcPct val="90000"/>
              </a:lnSpc>
              <a:spcBef>
                <a:spcPts val="1970"/>
              </a:spcBef>
              <a:spcAft>
                <a:spcPts val="0"/>
              </a:spcAft>
              <a:buClr>
                <a:schemeClr val="dk1"/>
              </a:buClr>
              <a:buSzPts val="7875"/>
              <a:buChar char="•"/>
              <a:defRPr sz="7875"/>
            </a:lvl7pPr>
            <a:lvl8pPr indent="-728662" lvl="7" marL="3657600" algn="l">
              <a:lnSpc>
                <a:spcPct val="90000"/>
              </a:lnSpc>
              <a:spcBef>
                <a:spcPts val="1970"/>
              </a:spcBef>
              <a:spcAft>
                <a:spcPts val="0"/>
              </a:spcAft>
              <a:buClr>
                <a:schemeClr val="dk1"/>
              </a:buClr>
              <a:buSzPts val="7875"/>
              <a:buChar char="•"/>
              <a:defRPr sz="7875"/>
            </a:lvl8pPr>
            <a:lvl9pPr indent="-728662" lvl="8" marL="4114800" algn="l">
              <a:lnSpc>
                <a:spcPct val="90000"/>
              </a:lnSpc>
              <a:spcBef>
                <a:spcPts val="1970"/>
              </a:spcBef>
              <a:spcAft>
                <a:spcPts val="0"/>
              </a:spcAft>
              <a:buClr>
                <a:schemeClr val="dk1"/>
              </a:buClr>
              <a:buSzPts val="7875"/>
              <a:buChar char="•"/>
              <a:defRPr sz="7875"/>
            </a:lvl9pPr>
          </a:lstStyle>
          <a:p/>
        </p:txBody>
      </p:sp>
      <p:sp>
        <p:nvSpPr>
          <p:cNvPr id="61" name="Google Shape;61;p9"/>
          <p:cNvSpPr txBox="1"/>
          <p:nvPr>
            <p:ph idx="2" type="body"/>
          </p:nvPr>
        </p:nvSpPr>
        <p:spPr>
          <a:xfrm>
            <a:off x="2479671" y="15119984"/>
            <a:ext cx="11610853" cy="2801164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3935"/>
              </a:spcBef>
              <a:spcAft>
                <a:spcPts val="0"/>
              </a:spcAft>
              <a:buClr>
                <a:schemeClr val="dk1"/>
              </a:buClr>
              <a:buSzPts val="6300"/>
              <a:buNone/>
              <a:defRPr sz="6300"/>
            </a:lvl1pPr>
            <a:lvl2pPr indent="-228600" lvl="1" marL="914400" algn="l">
              <a:lnSpc>
                <a:spcPct val="90000"/>
              </a:lnSpc>
              <a:spcBef>
                <a:spcPts val="1970"/>
              </a:spcBef>
              <a:spcAft>
                <a:spcPts val="0"/>
              </a:spcAft>
              <a:buClr>
                <a:schemeClr val="dk1"/>
              </a:buClr>
              <a:buSzPts val="5510"/>
              <a:buNone/>
              <a:defRPr sz="5510"/>
            </a:lvl2pPr>
            <a:lvl3pPr indent="-228600" lvl="2" marL="1371600" algn="l">
              <a:lnSpc>
                <a:spcPct val="90000"/>
              </a:lnSpc>
              <a:spcBef>
                <a:spcPts val="1970"/>
              </a:spcBef>
              <a:spcAft>
                <a:spcPts val="0"/>
              </a:spcAft>
              <a:buClr>
                <a:schemeClr val="dk1"/>
              </a:buClr>
              <a:buSzPts val="4725"/>
              <a:buNone/>
              <a:defRPr sz="4725"/>
            </a:lvl3pPr>
            <a:lvl4pPr indent="-228600" lvl="3" marL="1828800" algn="l">
              <a:lnSpc>
                <a:spcPct val="90000"/>
              </a:lnSpc>
              <a:spcBef>
                <a:spcPts val="1970"/>
              </a:spcBef>
              <a:spcAft>
                <a:spcPts val="0"/>
              </a:spcAft>
              <a:buClr>
                <a:schemeClr val="dk1"/>
              </a:buClr>
              <a:buSzPts val="3935"/>
              <a:buNone/>
              <a:defRPr sz="3934"/>
            </a:lvl4pPr>
            <a:lvl5pPr indent="-228600" lvl="4" marL="2286000" algn="l">
              <a:lnSpc>
                <a:spcPct val="90000"/>
              </a:lnSpc>
              <a:spcBef>
                <a:spcPts val="1970"/>
              </a:spcBef>
              <a:spcAft>
                <a:spcPts val="0"/>
              </a:spcAft>
              <a:buClr>
                <a:schemeClr val="dk1"/>
              </a:buClr>
              <a:buSzPts val="3935"/>
              <a:buNone/>
              <a:defRPr sz="3934"/>
            </a:lvl5pPr>
            <a:lvl6pPr indent="-228600" lvl="5" marL="2743200" algn="l">
              <a:lnSpc>
                <a:spcPct val="90000"/>
              </a:lnSpc>
              <a:spcBef>
                <a:spcPts val="1970"/>
              </a:spcBef>
              <a:spcAft>
                <a:spcPts val="0"/>
              </a:spcAft>
              <a:buClr>
                <a:schemeClr val="dk1"/>
              </a:buClr>
              <a:buSzPts val="3935"/>
              <a:buNone/>
              <a:defRPr sz="3934"/>
            </a:lvl6pPr>
            <a:lvl7pPr indent="-228600" lvl="6" marL="3200400" algn="l">
              <a:lnSpc>
                <a:spcPct val="90000"/>
              </a:lnSpc>
              <a:spcBef>
                <a:spcPts val="1970"/>
              </a:spcBef>
              <a:spcAft>
                <a:spcPts val="0"/>
              </a:spcAft>
              <a:buClr>
                <a:schemeClr val="dk1"/>
              </a:buClr>
              <a:buSzPts val="3935"/>
              <a:buNone/>
              <a:defRPr sz="3934"/>
            </a:lvl7pPr>
            <a:lvl8pPr indent="-228600" lvl="7" marL="3657600" algn="l">
              <a:lnSpc>
                <a:spcPct val="90000"/>
              </a:lnSpc>
              <a:spcBef>
                <a:spcPts val="1970"/>
              </a:spcBef>
              <a:spcAft>
                <a:spcPts val="0"/>
              </a:spcAft>
              <a:buClr>
                <a:schemeClr val="dk1"/>
              </a:buClr>
              <a:buSzPts val="3935"/>
              <a:buNone/>
              <a:defRPr sz="3934"/>
            </a:lvl8pPr>
            <a:lvl9pPr indent="-228600" lvl="8" marL="4114800" algn="l">
              <a:lnSpc>
                <a:spcPct val="90000"/>
              </a:lnSpc>
              <a:spcBef>
                <a:spcPts val="1970"/>
              </a:spcBef>
              <a:spcAft>
                <a:spcPts val="0"/>
              </a:spcAft>
              <a:buClr>
                <a:schemeClr val="dk1"/>
              </a:buClr>
              <a:buSzPts val="3935"/>
              <a:buNone/>
              <a:defRPr sz="3934"/>
            </a:lvl9pPr>
          </a:lstStyle>
          <a:p/>
        </p:txBody>
      </p:sp>
      <p:sp>
        <p:nvSpPr>
          <p:cNvPr id="62" name="Google Shape;62;p9"/>
          <p:cNvSpPr txBox="1"/>
          <p:nvPr>
            <p:ph idx="10" type="dt"/>
          </p:nvPr>
        </p:nvSpPr>
        <p:spPr>
          <a:xfrm>
            <a:off x="2474982" y="46713297"/>
            <a:ext cx="8099941" cy="26833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11924913" y="46713297"/>
            <a:ext cx="12149912" cy="268333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25424816" y="46713297"/>
            <a:ext cx="8099941" cy="268333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agem com Legenda"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2479671" y="3359997"/>
            <a:ext cx="11610853" cy="11759988"/>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12600"/>
              <a:buFont typeface="Calibri"/>
              <a:buNone/>
              <a:defRPr sz="1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5304578" y="7256671"/>
            <a:ext cx="18224866" cy="3581663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3935"/>
              </a:spcBef>
              <a:spcAft>
                <a:spcPts val="0"/>
              </a:spcAft>
              <a:buClr>
                <a:schemeClr val="dk1"/>
              </a:buClr>
              <a:buSzPts val="12600"/>
              <a:buFont typeface="Arial"/>
              <a:buNone/>
              <a:defRPr b="0" i="0" sz="12600" u="none" cap="none" strike="noStrike">
                <a:solidFill>
                  <a:schemeClr val="dk1"/>
                </a:solidFill>
                <a:latin typeface="Calibri"/>
                <a:ea typeface="Calibri"/>
                <a:cs typeface="Calibri"/>
                <a:sym typeface="Calibri"/>
              </a:defRPr>
            </a:lvl1pPr>
            <a:lvl2pPr lvl="1" marR="0" rtl="0" algn="l">
              <a:lnSpc>
                <a:spcPct val="90000"/>
              </a:lnSpc>
              <a:spcBef>
                <a:spcPts val="1970"/>
              </a:spcBef>
              <a:spcAft>
                <a:spcPts val="0"/>
              </a:spcAft>
              <a:buClr>
                <a:schemeClr val="dk1"/>
              </a:buClr>
              <a:buSzPts val="11025"/>
              <a:buFont typeface="Arial"/>
              <a:buNone/>
              <a:defRPr b="0" i="0" sz="11025" u="none" cap="none" strike="noStrike">
                <a:solidFill>
                  <a:schemeClr val="dk1"/>
                </a:solidFill>
                <a:latin typeface="Calibri"/>
                <a:ea typeface="Calibri"/>
                <a:cs typeface="Calibri"/>
                <a:sym typeface="Calibri"/>
              </a:defRPr>
            </a:lvl2pPr>
            <a:lvl3pPr lvl="2" marR="0" rtl="0" algn="l">
              <a:lnSpc>
                <a:spcPct val="90000"/>
              </a:lnSpc>
              <a:spcBef>
                <a:spcPts val="1970"/>
              </a:spcBef>
              <a:spcAft>
                <a:spcPts val="0"/>
              </a:spcAft>
              <a:buClr>
                <a:schemeClr val="dk1"/>
              </a:buClr>
              <a:buSzPts val="9450"/>
              <a:buFont typeface="Arial"/>
              <a:buNone/>
              <a:defRPr b="0" i="0" sz="9450" u="none" cap="none" strike="noStrike">
                <a:solidFill>
                  <a:schemeClr val="dk1"/>
                </a:solidFill>
                <a:latin typeface="Calibri"/>
                <a:ea typeface="Calibri"/>
                <a:cs typeface="Calibri"/>
                <a:sym typeface="Calibri"/>
              </a:defRPr>
            </a:lvl3pPr>
            <a:lvl4pPr lvl="3" marR="0" rtl="0" algn="l">
              <a:lnSpc>
                <a:spcPct val="90000"/>
              </a:lnSpc>
              <a:spcBef>
                <a:spcPts val="1970"/>
              </a:spcBef>
              <a:spcAft>
                <a:spcPts val="0"/>
              </a:spcAft>
              <a:buClr>
                <a:schemeClr val="dk1"/>
              </a:buClr>
              <a:buSzPts val="7875"/>
              <a:buFont typeface="Arial"/>
              <a:buNone/>
              <a:defRPr b="0" i="0" sz="7875" u="none" cap="none" strike="noStrike">
                <a:solidFill>
                  <a:schemeClr val="dk1"/>
                </a:solidFill>
                <a:latin typeface="Calibri"/>
                <a:ea typeface="Calibri"/>
                <a:cs typeface="Calibri"/>
                <a:sym typeface="Calibri"/>
              </a:defRPr>
            </a:lvl4pPr>
            <a:lvl5pPr lvl="4" marR="0" rtl="0" algn="l">
              <a:lnSpc>
                <a:spcPct val="90000"/>
              </a:lnSpc>
              <a:spcBef>
                <a:spcPts val="1970"/>
              </a:spcBef>
              <a:spcAft>
                <a:spcPts val="0"/>
              </a:spcAft>
              <a:buClr>
                <a:schemeClr val="dk1"/>
              </a:buClr>
              <a:buSzPts val="7875"/>
              <a:buFont typeface="Arial"/>
              <a:buNone/>
              <a:defRPr b="0" i="0" sz="7875" u="none" cap="none" strike="noStrike">
                <a:solidFill>
                  <a:schemeClr val="dk1"/>
                </a:solidFill>
                <a:latin typeface="Calibri"/>
                <a:ea typeface="Calibri"/>
                <a:cs typeface="Calibri"/>
                <a:sym typeface="Calibri"/>
              </a:defRPr>
            </a:lvl5pPr>
            <a:lvl6pPr lvl="5" marR="0" rtl="0" algn="l">
              <a:lnSpc>
                <a:spcPct val="90000"/>
              </a:lnSpc>
              <a:spcBef>
                <a:spcPts val="1970"/>
              </a:spcBef>
              <a:spcAft>
                <a:spcPts val="0"/>
              </a:spcAft>
              <a:buClr>
                <a:schemeClr val="dk1"/>
              </a:buClr>
              <a:buSzPts val="7875"/>
              <a:buFont typeface="Arial"/>
              <a:buNone/>
              <a:defRPr b="0" i="0" sz="7875" u="none" cap="none" strike="noStrike">
                <a:solidFill>
                  <a:schemeClr val="dk1"/>
                </a:solidFill>
                <a:latin typeface="Calibri"/>
                <a:ea typeface="Calibri"/>
                <a:cs typeface="Calibri"/>
                <a:sym typeface="Calibri"/>
              </a:defRPr>
            </a:lvl6pPr>
            <a:lvl7pPr lvl="6" marR="0" rtl="0" algn="l">
              <a:lnSpc>
                <a:spcPct val="90000"/>
              </a:lnSpc>
              <a:spcBef>
                <a:spcPts val="1970"/>
              </a:spcBef>
              <a:spcAft>
                <a:spcPts val="0"/>
              </a:spcAft>
              <a:buClr>
                <a:schemeClr val="dk1"/>
              </a:buClr>
              <a:buSzPts val="7875"/>
              <a:buFont typeface="Arial"/>
              <a:buNone/>
              <a:defRPr b="0" i="0" sz="7875" u="none" cap="none" strike="noStrike">
                <a:solidFill>
                  <a:schemeClr val="dk1"/>
                </a:solidFill>
                <a:latin typeface="Calibri"/>
                <a:ea typeface="Calibri"/>
                <a:cs typeface="Calibri"/>
                <a:sym typeface="Calibri"/>
              </a:defRPr>
            </a:lvl7pPr>
            <a:lvl8pPr lvl="7" marR="0" rtl="0" algn="l">
              <a:lnSpc>
                <a:spcPct val="90000"/>
              </a:lnSpc>
              <a:spcBef>
                <a:spcPts val="1970"/>
              </a:spcBef>
              <a:spcAft>
                <a:spcPts val="0"/>
              </a:spcAft>
              <a:buClr>
                <a:schemeClr val="dk1"/>
              </a:buClr>
              <a:buSzPts val="7875"/>
              <a:buFont typeface="Arial"/>
              <a:buNone/>
              <a:defRPr b="0" i="0" sz="7875" u="none" cap="none" strike="noStrike">
                <a:solidFill>
                  <a:schemeClr val="dk1"/>
                </a:solidFill>
                <a:latin typeface="Calibri"/>
                <a:ea typeface="Calibri"/>
                <a:cs typeface="Calibri"/>
                <a:sym typeface="Calibri"/>
              </a:defRPr>
            </a:lvl8pPr>
            <a:lvl9pPr lvl="8" marR="0" rtl="0" algn="l">
              <a:lnSpc>
                <a:spcPct val="90000"/>
              </a:lnSpc>
              <a:spcBef>
                <a:spcPts val="1970"/>
              </a:spcBef>
              <a:spcAft>
                <a:spcPts val="0"/>
              </a:spcAft>
              <a:buClr>
                <a:schemeClr val="dk1"/>
              </a:buClr>
              <a:buSzPts val="7875"/>
              <a:buFont typeface="Arial"/>
              <a:buNone/>
              <a:defRPr b="0" i="0" sz="7875"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2479671" y="15119984"/>
            <a:ext cx="11610853" cy="2801164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3935"/>
              </a:spcBef>
              <a:spcAft>
                <a:spcPts val="0"/>
              </a:spcAft>
              <a:buClr>
                <a:schemeClr val="dk1"/>
              </a:buClr>
              <a:buSzPts val="6300"/>
              <a:buNone/>
              <a:defRPr sz="6300"/>
            </a:lvl1pPr>
            <a:lvl2pPr indent="-228600" lvl="1" marL="914400" algn="l">
              <a:lnSpc>
                <a:spcPct val="90000"/>
              </a:lnSpc>
              <a:spcBef>
                <a:spcPts val="1970"/>
              </a:spcBef>
              <a:spcAft>
                <a:spcPts val="0"/>
              </a:spcAft>
              <a:buClr>
                <a:schemeClr val="dk1"/>
              </a:buClr>
              <a:buSzPts val="5510"/>
              <a:buNone/>
              <a:defRPr sz="5510"/>
            </a:lvl2pPr>
            <a:lvl3pPr indent="-228600" lvl="2" marL="1371600" algn="l">
              <a:lnSpc>
                <a:spcPct val="90000"/>
              </a:lnSpc>
              <a:spcBef>
                <a:spcPts val="1970"/>
              </a:spcBef>
              <a:spcAft>
                <a:spcPts val="0"/>
              </a:spcAft>
              <a:buClr>
                <a:schemeClr val="dk1"/>
              </a:buClr>
              <a:buSzPts val="4725"/>
              <a:buNone/>
              <a:defRPr sz="4725"/>
            </a:lvl3pPr>
            <a:lvl4pPr indent="-228600" lvl="3" marL="1828800" algn="l">
              <a:lnSpc>
                <a:spcPct val="90000"/>
              </a:lnSpc>
              <a:spcBef>
                <a:spcPts val="1970"/>
              </a:spcBef>
              <a:spcAft>
                <a:spcPts val="0"/>
              </a:spcAft>
              <a:buClr>
                <a:schemeClr val="dk1"/>
              </a:buClr>
              <a:buSzPts val="3935"/>
              <a:buNone/>
              <a:defRPr sz="3934"/>
            </a:lvl4pPr>
            <a:lvl5pPr indent="-228600" lvl="4" marL="2286000" algn="l">
              <a:lnSpc>
                <a:spcPct val="90000"/>
              </a:lnSpc>
              <a:spcBef>
                <a:spcPts val="1970"/>
              </a:spcBef>
              <a:spcAft>
                <a:spcPts val="0"/>
              </a:spcAft>
              <a:buClr>
                <a:schemeClr val="dk1"/>
              </a:buClr>
              <a:buSzPts val="3935"/>
              <a:buNone/>
              <a:defRPr sz="3934"/>
            </a:lvl5pPr>
            <a:lvl6pPr indent="-228600" lvl="5" marL="2743200" algn="l">
              <a:lnSpc>
                <a:spcPct val="90000"/>
              </a:lnSpc>
              <a:spcBef>
                <a:spcPts val="1970"/>
              </a:spcBef>
              <a:spcAft>
                <a:spcPts val="0"/>
              </a:spcAft>
              <a:buClr>
                <a:schemeClr val="dk1"/>
              </a:buClr>
              <a:buSzPts val="3935"/>
              <a:buNone/>
              <a:defRPr sz="3934"/>
            </a:lvl6pPr>
            <a:lvl7pPr indent="-228600" lvl="6" marL="3200400" algn="l">
              <a:lnSpc>
                <a:spcPct val="90000"/>
              </a:lnSpc>
              <a:spcBef>
                <a:spcPts val="1970"/>
              </a:spcBef>
              <a:spcAft>
                <a:spcPts val="0"/>
              </a:spcAft>
              <a:buClr>
                <a:schemeClr val="dk1"/>
              </a:buClr>
              <a:buSzPts val="3935"/>
              <a:buNone/>
              <a:defRPr sz="3934"/>
            </a:lvl7pPr>
            <a:lvl8pPr indent="-228600" lvl="7" marL="3657600" algn="l">
              <a:lnSpc>
                <a:spcPct val="90000"/>
              </a:lnSpc>
              <a:spcBef>
                <a:spcPts val="1970"/>
              </a:spcBef>
              <a:spcAft>
                <a:spcPts val="0"/>
              </a:spcAft>
              <a:buClr>
                <a:schemeClr val="dk1"/>
              </a:buClr>
              <a:buSzPts val="3935"/>
              <a:buNone/>
              <a:defRPr sz="3934"/>
            </a:lvl8pPr>
            <a:lvl9pPr indent="-228600" lvl="8" marL="4114800" algn="l">
              <a:lnSpc>
                <a:spcPct val="90000"/>
              </a:lnSpc>
              <a:spcBef>
                <a:spcPts val="1970"/>
              </a:spcBef>
              <a:spcAft>
                <a:spcPts val="0"/>
              </a:spcAft>
              <a:buClr>
                <a:schemeClr val="dk1"/>
              </a:buClr>
              <a:buSzPts val="3935"/>
              <a:buNone/>
              <a:defRPr sz="3934"/>
            </a:lvl9pPr>
          </a:lstStyle>
          <a:p/>
        </p:txBody>
      </p:sp>
      <p:sp>
        <p:nvSpPr>
          <p:cNvPr id="69" name="Google Shape;69;p10"/>
          <p:cNvSpPr txBox="1"/>
          <p:nvPr>
            <p:ph idx="10" type="dt"/>
          </p:nvPr>
        </p:nvSpPr>
        <p:spPr>
          <a:xfrm>
            <a:off x="2474982" y="46713297"/>
            <a:ext cx="8099941" cy="26833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11924913" y="46713297"/>
            <a:ext cx="12149912" cy="268333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25424816" y="46713297"/>
            <a:ext cx="8099941" cy="2683331"/>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2474982" y="2683342"/>
            <a:ext cx="31049775" cy="9741661"/>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17325"/>
              <a:buFont typeface="Calibri"/>
              <a:buNone/>
              <a:defRPr b="0" i="0" sz="17325"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2474982" y="13416653"/>
            <a:ext cx="31049775" cy="31978306"/>
          </a:xfrm>
          <a:prstGeom prst="rect">
            <a:avLst/>
          </a:prstGeom>
          <a:noFill/>
          <a:ln>
            <a:noFill/>
          </a:ln>
        </p:spPr>
        <p:txBody>
          <a:bodyPr anchorCtr="0" anchor="t" bIns="45700" lIns="91425" spcFirstLastPara="1" rIns="91425" wrap="square" tIns="45700">
            <a:noAutofit/>
          </a:bodyPr>
          <a:lstStyle>
            <a:lvl1pPr indent="-928687" lvl="0" marL="457200" marR="0" rtl="0" algn="l">
              <a:lnSpc>
                <a:spcPct val="90000"/>
              </a:lnSpc>
              <a:spcBef>
                <a:spcPts val="3935"/>
              </a:spcBef>
              <a:spcAft>
                <a:spcPts val="0"/>
              </a:spcAft>
              <a:buClr>
                <a:schemeClr val="dk1"/>
              </a:buClr>
              <a:buSzPts val="11025"/>
              <a:buFont typeface="Arial"/>
              <a:buChar char="•"/>
              <a:defRPr b="0" i="0" sz="11025" u="none" cap="none" strike="noStrike">
                <a:solidFill>
                  <a:schemeClr val="dk1"/>
                </a:solidFill>
                <a:latin typeface="Calibri"/>
                <a:ea typeface="Calibri"/>
                <a:cs typeface="Calibri"/>
                <a:sym typeface="Calibri"/>
              </a:defRPr>
            </a:lvl1pPr>
            <a:lvl2pPr indent="-828675" lvl="1" marL="914400" marR="0" rtl="0" algn="l">
              <a:lnSpc>
                <a:spcPct val="90000"/>
              </a:lnSpc>
              <a:spcBef>
                <a:spcPts val="1970"/>
              </a:spcBef>
              <a:spcAft>
                <a:spcPts val="0"/>
              </a:spcAft>
              <a:buClr>
                <a:schemeClr val="dk1"/>
              </a:buClr>
              <a:buSzPts val="9450"/>
              <a:buFont typeface="Arial"/>
              <a:buChar char="•"/>
              <a:defRPr b="0" i="0" sz="9450" u="none" cap="none" strike="noStrike">
                <a:solidFill>
                  <a:schemeClr val="dk1"/>
                </a:solidFill>
                <a:latin typeface="Calibri"/>
                <a:ea typeface="Calibri"/>
                <a:cs typeface="Calibri"/>
                <a:sym typeface="Calibri"/>
              </a:defRPr>
            </a:lvl2pPr>
            <a:lvl3pPr indent="-728662" lvl="2" marL="1371600" marR="0" rtl="0" algn="l">
              <a:lnSpc>
                <a:spcPct val="90000"/>
              </a:lnSpc>
              <a:spcBef>
                <a:spcPts val="1970"/>
              </a:spcBef>
              <a:spcAft>
                <a:spcPts val="0"/>
              </a:spcAft>
              <a:buClr>
                <a:schemeClr val="dk1"/>
              </a:buClr>
              <a:buSzPts val="7875"/>
              <a:buFont typeface="Arial"/>
              <a:buChar char="•"/>
              <a:defRPr b="0" i="0" sz="7875" u="none" cap="none" strike="noStrike">
                <a:solidFill>
                  <a:schemeClr val="dk1"/>
                </a:solidFill>
                <a:latin typeface="Calibri"/>
                <a:ea typeface="Calibri"/>
                <a:cs typeface="Calibri"/>
                <a:sym typeface="Calibri"/>
              </a:defRPr>
            </a:lvl3pPr>
            <a:lvl4pPr indent="-678497" lvl="3" marL="1828800" marR="0" rtl="0" algn="l">
              <a:lnSpc>
                <a:spcPct val="90000"/>
              </a:lnSpc>
              <a:spcBef>
                <a:spcPts val="1970"/>
              </a:spcBef>
              <a:spcAft>
                <a:spcPts val="0"/>
              </a:spcAft>
              <a:buClr>
                <a:schemeClr val="dk1"/>
              </a:buClr>
              <a:buSzPts val="7085"/>
              <a:buFont typeface="Arial"/>
              <a:buChar char="•"/>
              <a:defRPr b="0" i="0" sz="7085" u="none" cap="none" strike="noStrike">
                <a:solidFill>
                  <a:schemeClr val="dk1"/>
                </a:solidFill>
                <a:latin typeface="Calibri"/>
                <a:ea typeface="Calibri"/>
                <a:cs typeface="Calibri"/>
                <a:sym typeface="Calibri"/>
              </a:defRPr>
            </a:lvl4pPr>
            <a:lvl5pPr indent="-678497" lvl="4" marL="2286000" marR="0" rtl="0" algn="l">
              <a:lnSpc>
                <a:spcPct val="90000"/>
              </a:lnSpc>
              <a:spcBef>
                <a:spcPts val="1970"/>
              </a:spcBef>
              <a:spcAft>
                <a:spcPts val="0"/>
              </a:spcAft>
              <a:buClr>
                <a:schemeClr val="dk1"/>
              </a:buClr>
              <a:buSzPts val="7085"/>
              <a:buFont typeface="Arial"/>
              <a:buChar char="•"/>
              <a:defRPr b="0" i="0" sz="7085" u="none" cap="none" strike="noStrike">
                <a:solidFill>
                  <a:schemeClr val="dk1"/>
                </a:solidFill>
                <a:latin typeface="Calibri"/>
                <a:ea typeface="Calibri"/>
                <a:cs typeface="Calibri"/>
                <a:sym typeface="Calibri"/>
              </a:defRPr>
            </a:lvl5pPr>
            <a:lvl6pPr indent="-678497" lvl="5" marL="2743200" marR="0" rtl="0" algn="l">
              <a:lnSpc>
                <a:spcPct val="90000"/>
              </a:lnSpc>
              <a:spcBef>
                <a:spcPts val="1970"/>
              </a:spcBef>
              <a:spcAft>
                <a:spcPts val="0"/>
              </a:spcAft>
              <a:buClr>
                <a:schemeClr val="dk1"/>
              </a:buClr>
              <a:buSzPts val="7085"/>
              <a:buFont typeface="Arial"/>
              <a:buChar char="•"/>
              <a:defRPr b="0" i="0" sz="7085" u="none" cap="none" strike="noStrike">
                <a:solidFill>
                  <a:schemeClr val="dk1"/>
                </a:solidFill>
                <a:latin typeface="Calibri"/>
                <a:ea typeface="Calibri"/>
                <a:cs typeface="Calibri"/>
                <a:sym typeface="Calibri"/>
              </a:defRPr>
            </a:lvl6pPr>
            <a:lvl7pPr indent="-678497" lvl="6" marL="3200400" marR="0" rtl="0" algn="l">
              <a:lnSpc>
                <a:spcPct val="90000"/>
              </a:lnSpc>
              <a:spcBef>
                <a:spcPts val="1970"/>
              </a:spcBef>
              <a:spcAft>
                <a:spcPts val="0"/>
              </a:spcAft>
              <a:buClr>
                <a:schemeClr val="dk1"/>
              </a:buClr>
              <a:buSzPts val="7085"/>
              <a:buFont typeface="Arial"/>
              <a:buChar char="•"/>
              <a:defRPr b="0" i="0" sz="7085" u="none" cap="none" strike="noStrike">
                <a:solidFill>
                  <a:schemeClr val="dk1"/>
                </a:solidFill>
                <a:latin typeface="Calibri"/>
                <a:ea typeface="Calibri"/>
                <a:cs typeface="Calibri"/>
                <a:sym typeface="Calibri"/>
              </a:defRPr>
            </a:lvl7pPr>
            <a:lvl8pPr indent="-678497" lvl="7" marL="3657600" marR="0" rtl="0" algn="l">
              <a:lnSpc>
                <a:spcPct val="90000"/>
              </a:lnSpc>
              <a:spcBef>
                <a:spcPts val="1970"/>
              </a:spcBef>
              <a:spcAft>
                <a:spcPts val="0"/>
              </a:spcAft>
              <a:buClr>
                <a:schemeClr val="dk1"/>
              </a:buClr>
              <a:buSzPts val="7085"/>
              <a:buFont typeface="Arial"/>
              <a:buChar char="•"/>
              <a:defRPr b="0" i="0" sz="7085" u="none" cap="none" strike="noStrike">
                <a:solidFill>
                  <a:schemeClr val="dk1"/>
                </a:solidFill>
                <a:latin typeface="Calibri"/>
                <a:ea typeface="Calibri"/>
                <a:cs typeface="Calibri"/>
                <a:sym typeface="Calibri"/>
              </a:defRPr>
            </a:lvl8pPr>
            <a:lvl9pPr indent="-678497" lvl="8" marL="4114800" marR="0" rtl="0" algn="l">
              <a:lnSpc>
                <a:spcPct val="90000"/>
              </a:lnSpc>
              <a:spcBef>
                <a:spcPts val="1970"/>
              </a:spcBef>
              <a:spcAft>
                <a:spcPts val="0"/>
              </a:spcAft>
              <a:buClr>
                <a:schemeClr val="dk1"/>
              </a:buClr>
              <a:buSzPts val="7085"/>
              <a:buFont typeface="Arial"/>
              <a:buChar char="•"/>
              <a:defRPr b="0" i="0" sz="7085"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2474982" y="46713297"/>
            <a:ext cx="8099941" cy="2683331"/>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725"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11924913" y="46713297"/>
            <a:ext cx="12149912" cy="2683331"/>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725"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25424816" y="46713297"/>
            <a:ext cx="8099941" cy="2683331"/>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4725" u="none" cap="none" strike="noStrike">
                <a:solidFill>
                  <a:srgbClr val="888888"/>
                </a:solidFill>
                <a:latin typeface="Calibri"/>
                <a:ea typeface="Calibri"/>
                <a:cs typeface="Calibri"/>
                <a:sym typeface="Calibri"/>
              </a:defRPr>
            </a:lvl1pPr>
            <a:lvl2pPr indent="0" lvl="1" marL="0" marR="0" rtl="0" algn="r">
              <a:spcBef>
                <a:spcPts val="0"/>
              </a:spcBef>
              <a:buNone/>
              <a:defRPr b="0" i="0" sz="4725" u="none" cap="none" strike="noStrike">
                <a:solidFill>
                  <a:srgbClr val="888888"/>
                </a:solidFill>
                <a:latin typeface="Calibri"/>
                <a:ea typeface="Calibri"/>
                <a:cs typeface="Calibri"/>
                <a:sym typeface="Calibri"/>
              </a:defRPr>
            </a:lvl2pPr>
            <a:lvl3pPr indent="0" lvl="2" marL="0" marR="0" rtl="0" algn="r">
              <a:spcBef>
                <a:spcPts val="0"/>
              </a:spcBef>
              <a:buNone/>
              <a:defRPr b="0" i="0" sz="4725" u="none" cap="none" strike="noStrike">
                <a:solidFill>
                  <a:srgbClr val="888888"/>
                </a:solidFill>
                <a:latin typeface="Calibri"/>
                <a:ea typeface="Calibri"/>
                <a:cs typeface="Calibri"/>
                <a:sym typeface="Calibri"/>
              </a:defRPr>
            </a:lvl3pPr>
            <a:lvl4pPr indent="0" lvl="3" marL="0" marR="0" rtl="0" algn="r">
              <a:spcBef>
                <a:spcPts val="0"/>
              </a:spcBef>
              <a:buNone/>
              <a:defRPr b="0" i="0" sz="4725" u="none" cap="none" strike="noStrike">
                <a:solidFill>
                  <a:srgbClr val="888888"/>
                </a:solidFill>
                <a:latin typeface="Calibri"/>
                <a:ea typeface="Calibri"/>
                <a:cs typeface="Calibri"/>
                <a:sym typeface="Calibri"/>
              </a:defRPr>
            </a:lvl4pPr>
            <a:lvl5pPr indent="0" lvl="4" marL="0" marR="0" rtl="0" algn="r">
              <a:spcBef>
                <a:spcPts val="0"/>
              </a:spcBef>
              <a:buNone/>
              <a:defRPr b="0" i="0" sz="4725" u="none" cap="none" strike="noStrike">
                <a:solidFill>
                  <a:srgbClr val="888888"/>
                </a:solidFill>
                <a:latin typeface="Calibri"/>
                <a:ea typeface="Calibri"/>
                <a:cs typeface="Calibri"/>
                <a:sym typeface="Calibri"/>
              </a:defRPr>
            </a:lvl5pPr>
            <a:lvl6pPr indent="0" lvl="5" marL="0" marR="0" rtl="0" algn="r">
              <a:spcBef>
                <a:spcPts val="0"/>
              </a:spcBef>
              <a:buNone/>
              <a:defRPr b="0" i="0" sz="4725" u="none" cap="none" strike="noStrike">
                <a:solidFill>
                  <a:srgbClr val="888888"/>
                </a:solidFill>
                <a:latin typeface="Calibri"/>
                <a:ea typeface="Calibri"/>
                <a:cs typeface="Calibri"/>
                <a:sym typeface="Calibri"/>
              </a:defRPr>
            </a:lvl6pPr>
            <a:lvl7pPr indent="0" lvl="6" marL="0" marR="0" rtl="0" algn="r">
              <a:spcBef>
                <a:spcPts val="0"/>
              </a:spcBef>
              <a:buNone/>
              <a:defRPr b="0" i="0" sz="4725" u="none" cap="none" strike="noStrike">
                <a:solidFill>
                  <a:srgbClr val="888888"/>
                </a:solidFill>
                <a:latin typeface="Calibri"/>
                <a:ea typeface="Calibri"/>
                <a:cs typeface="Calibri"/>
                <a:sym typeface="Calibri"/>
              </a:defRPr>
            </a:lvl7pPr>
            <a:lvl8pPr indent="0" lvl="7" marL="0" marR="0" rtl="0" algn="r">
              <a:spcBef>
                <a:spcPts val="0"/>
              </a:spcBef>
              <a:buNone/>
              <a:defRPr b="0" i="0" sz="4725" u="none" cap="none" strike="noStrike">
                <a:solidFill>
                  <a:srgbClr val="888888"/>
                </a:solidFill>
                <a:latin typeface="Calibri"/>
                <a:ea typeface="Calibri"/>
                <a:cs typeface="Calibri"/>
                <a:sym typeface="Calibri"/>
              </a:defRPr>
            </a:lvl8pPr>
            <a:lvl9pPr indent="0" lvl="8" marL="0" marR="0" rtl="0" algn="r">
              <a:spcBef>
                <a:spcPts val="0"/>
              </a:spcBef>
              <a:buNone/>
              <a:defRPr b="0" i="0" sz="4725"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3"/>
          <p:cNvSpPr txBox="1"/>
          <p:nvPr/>
        </p:nvSpPr>
        <p:spPr>
          <a:xfrm>
            <a:off x="4343400" y="10046794"/>
            <a:ext cx="27366686" cy="24776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pt-BR" sz="3600" u="none" cap="none" strike="noStrike">
                <a:solidFill>
                  <a:schemeClr val="dk1"/>
                </a:solidFill>
                <a:latin typeface="Calibri"/>
                <a:ea typeface="Calibri"/>
                <a:cs typeface="Calibri"/>
                <a:sym typeface="Calibri"/>
              </a:rPr>
              <a:t>Autores:</a:t>
            </a:r>
            <a:r>
              <a:rPr b="0" i="0" lang="pt-BR" sz="3600" u="none" cap="none" strike="noStrike">
                <a:solidFill>
                  <a:schemeClr val="dk1"/>
                </a:solidFill>
                <a:latin typeface="Calibri"/>
                <a:ea typeface="Calibri"/>
                <a:cs typeface="Calibri"/>
                <a:sym typeface="Calibri"/>
              </a:rPr>
              <a:t> Jullyanna Godoy</a:t>
            </a:r>
            <a:r>
              <a:rPr b="0" baseline="30000" i="0" lang="pt-BR" sz="3600" u="none" cap="none" strike="noStrike">
                <a:solidFill>
                  <a:schemeClr val="dk1"/>
                </a:solidFill>
                <a:latin typeface="Calibri"/>
                <a:ea typeface="Calibri"/>
                <a:cs typeface="Calibri"/>
                <a:sym typeface="Calibri"/>
              </a:rPr>
              <a:t>1</a:t>
            </a:r>
            <a:r>
              <a:rPr b="0" i="0" lang="pt-BR" sz="3600" u="none" cap="none" strike="noStrike">
                <a:solidFill>
                  <a:schemeClr val="dk1"/>
                </a:solidFill>
                <a:latin typeface="Calibri"/>
                <a:ea typeface="Calibri"/>
                <a:cs typeface="Calibri"/>
                <a:sym typeface="Calibri"/>
              </a:rPr>
              <a:t>, Anna Tereza Ayalla</a:t>
            </a:r>
            <a:r>
              <a:rPr b="0" baseline="30000" i="0" lang="pt-BR" sz="3600" u="none" cap="none" strike="noStrike">
                <a:solidFill>
                  <a:schemeClr val="dk1"/>
                </a:solidFill>
                <a:latin typeface="Calibri"/>
                <a:ea typeface="Calibri"/>
                <a:cs typeface="Calibri"/>
                <a:sym typeface="Calibri"/>
              </a:rPr>
              <a:t>1</a:t>
            </a:r>
            <a:r>
              <a:rPr b="0" i="0" lang="pt-BR" sz="3600" u="none" cap="none" strike="noStrike">
                <a:solidFill>
                  <a:schemeClr val="dk1"/>
                </a:solidFill>
                <a:latin typeface="Calibri"/>
                <a:ea typeface="Calibri"/>
                <a:cs typeface="Calibri"/>
                <a:sym typeface="Calibri"/>
              </a:rPr>
              <a:t>, Fernanda Pinheiro</a:t>
            </a:r>
            <a:r>
              <a:rPr b="0" baseline="30000" i="0" lang="pt-BR" sz="3600" u="none" cap="none" strike="noStrike">
                <a:solidFill>
                  <a:schemeClr val="dk1"/>
                </a:solidFill>
                <a:latin typeface="Calibri"/>
                <a:ea typeface="Calibri"/>
                <a:cs typeface="Calibri"/>
                <a:sym typeface="Calibri"/>
              </a:rPr>
              <a:t>1</a:t>
            </a:r>
            <a:r>
              <a:rPr b="0" i="0" lang="pt-BR" sz="3600" u="none" cap="none" strike="noStrike">
                <a:solidFill>
                  <a:schemeClr val="dk1"/>
                </a:solidFill>
                <a:latin typeface="Calibri"/>
                <a:ea typeface="Calibri"/>
                <a:cs typeface="Calibri"/>
                <a:sym typeface="Calibri"/>
              </a:rPr>
              <a:t>, Camilla Rocha</a:t>
            </a:r>
            <a:r>
              <a:rPr b="0" baseline="30000" i="0" lang="pt-BR" sz="3600" u="none" cap="none" strike="noStrike">
                <a:solidFill>
                  <a:schemeClr val="dk1"/>
                </a:solidFill>
                <a:latin typeface="Calibri"/>
                <a:ea typeface="Calibri"/>
                <a:cs typeface="Calibri"/>
                <a:sym typeface="Calibri"/>
              </a:rPr>
              <a:t>1</a:t>
            </a:r>
            <a:r>
              <a:rPr b="0" i="0" lang="pt-BR" sz="3600" u="none" cap="none" strike="noStrike">
                <a:solidFill>
                  <a:schemeClr val="dk1"/>
                </a:solidFill>
                <a:latin typeface="Calibri"/>
                <a:ea typeface="Calibri"/>
                <a:cs typeface="Calibri"/>
                <a:sym typeface="Calibri"/>
              </a:rPr>
              <a:t>, Camila Galvão de Andrade</a:t>
            </a:r>
            <a:r>
              <a:rPr b="0" baseline="30000" i="0" lang="pt-BR" sz="3600" u="none" cap="none" strike="noStrike">
                <a:solidFill>
                  <a:schemeClr val="dk1"/>
                </a:solidFill>
                <a:latin typeface="Calibri"/>
                <a:ea typeface="Calibri"/>
                <a:cs typeface="Calibri"/>
                <a:sym typeface="Calibri"/>
              </a:rPr>
              <a:t>1</a:t>
            </a:r>
            <a:r>
              <a:rPr b="0" i="0" lang="pt-BR" sz="3600" u="none" cap="none" strike="noStrike">
                <a:solidFill>
                  <a:schemeClr val="dk1"/>
                </a:solidFill>
                <a:latin typeface="Calibri"/>
                <a:ea typeface="Calibri"/>
                <a:cs typeface="Calibri"/>
                <a:sym typeface="Calibri"/>
              </a:rPr>
              <a:t>, Arthur Frazão</a:t>
            </a:r>
            <a:r>
              <a:rPr b="0" baseline="30000" i="0" lang="pt-BR" sz="3600" u="none" cap="none" strike="noStrike">
                <a:solidFill>
                  <a:schemeClr val="dk1"/>
                </a:solidFill>
                <a:latin typeface="Calibri"/>
                <a:ea typeface="Calibri"/>
                <a:cs typeface="Calibri"/>
                <a:sym typeface="Calibri"/>
              </a:rPr>
              <a:t>1,2</a:t>
            </a:r>
            <a:endParaRPr/>
          </a:p>
          <a:p>
            <a:pPr indent="0" lvl="0" marL="0" marR="0" rtl="0" algn="l">
              <a:lnSpc>
                <a:spcPct val="150000"/>
              </a:lnSpc>
              <a:spcBef>
                <a:spcPts val="0"/>
              </a:spcBef>
              <a:spcAft>
                <a:spcPts val="0"/>
              </a:spcAft>
              <a:buNone/>
            </a:pPr>
            <a:r>
              <a:t/>
            </a:r>
            <a:endParaRPr b="0" baseline="30000" i="0" sz="1100" u="none" cap="none" strike="noStrike">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i="0" lang="pt-BR" sz="3600" u="none" cap="none" strike="noStrike">
                <a:solidFill>
                  <a:schemeClr val="dk1"/>
                </a:solidFill>
                <a:latin typeface="Calibri"/>
                <a:ea typeface="Calibri"/>
                <a:cs typeface="Calibri"/>
                <a:sym typeface="Calibri"/>
              </a:rPr>
              <a:t>Afiliações:</a:t>
            </a:r>
            <a:r>
              <a:rPr b="0" i="0" lang="pt-BR" sz="3600" u="none" cap="none" strike="noStrike">
                <a:solidFill>
                  <a:schemeClr val="dk1"/>
                </a:solidFill>
                <a:latin typeface="Calibri"/>
                <a:ea typeface="Calibri"/>
                <a:cs typeface="Calibri"/>
                <a:sym typeface="Calibri"/>
              </a:rPr>
              <a:t> 1 – Fundação Altino Ventura (FAV), Recife, PE, Brasil; 2 – Hospital de Olhos de Pernambuco (HOPE), Recife, PE, Brasil</a:t>
            </a:r>
            <a:endParaRPr/>
          </a:p>
          <a:p>
            <a:pPr indent="0" lvl="0" marL="0" marR="0" rtl="0" algn="l">
              <a:spcBef>
                <a:spcPts val="0"/>
              </a:spcBef>
              <a:spcAft>
                <a:spcPts val="0"/>
              </a:spcAft>
              <a:buNone/>
            </a:pPr>
            <a:r>
              <a:t/>
            </a:r>
            <a:endParaRPr b="0" i="0" sz="36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1" i="0" lang="pt-BR" sz="3600" u="none" cap="none" strike="noStrike">
                <a:solidFill>
                  <a:schemeClr val="dk1"/>
                </a:solidFill>
                <a:latin typeface="Calibri"/>
                <a:ea typeface="Calibri"/>
                <a:cs typeface="Calibri"/>
                <a:sym typeface="Calibri"/>
              </a:rPr>
              <a:t>E-mai</a:t>
            </a:r>
            <a:r>
              <a:rPr b="1" i="0" lang="pt-BR" sz="3600" u="none" cap="none" strike="noStrike">
                <a:solidFill>
                  <a:srgbClr val="000000"/>
                </a:solidFill>
                <a:latin typeface="Calibri"/>
                <a:ea typeface="Calibri"/>
                <a:cs typeface="Calibri"/>
                <a:sym typeface="Calibri"/>
              </a:rPr>
              <a:t>l: </a:t>
            </a:r>
            <a:r>
              <a:rPr b="0" i="0" lang="pt-BR" sz="3600" u="none" cap="none" strike="noStrike">
                <a:solidFill>
                  <a:schemeClr val="dk1"/>
                </a:solidFill>
                <a:latin typeface="Calibri"/>
                <a:ea typeface="Calibri"/>
                <a:cs typeface="Calibri"/>
                <a:sym typeface="Calibri"/>
              </a:rPr>
              <a:t>godoyjmed@gmail.com</a:t>
            </a:r>
            <a:r>
              <a:rPr b="0" i="0" lang="pt-BR" sz="36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89" name="Google Shape;89;p13"/>
          <p:cNvSpPr txBox="1"/>
          <p:nvPr/>
        </p:nvSpPr>
        <p:spPr>
          <a:xfrm>
            <a:off x="2022691" y="3687452"/>
            <a:ext cx="31547670" cy="2112025"/>
          </a:xfrm>
          <a:prstGeom prst="rect">
            <a:avLst/>
          </a:prstGeom>
          <a:noFill/>
          <a:ln>
            <a:noFill/>
          </a:ln>
          <a:effectLst>
            <a:outerShdw blurRad="50800" rotWithShape="0" algn="tl" dir="2700000" dist="38100">
              <a:srgbClr val="000000">
                <a:alpha val="40000"/>
              </a:srgbClr>
            </a:outerShdw>
          </a:effectLst>
        </p:spPr>
        <p:txBody>
          <a:bodyPr anchorCtr="0" anchor="t" bIns="32650" lIns="65300" spcFirstLastPara="1" rIns="65300" wrap="square" tIns="32650">
            <a:noAutofit/>
          </a:bodyPr>
          <a:lstStyle/>
          <a:p>
            <a:pPr indent="0" lvl="0" marL="0" marR="0" rtl="0" algn="ctr">
              <a:lnSpc>
                <a:spcPct val="150000"/>
              </a:lnSpc>
              <a:spcBef>
                <a:spcPts val="0"/>
              </a:spcBef>
              <a:spcAft>
                <a:spcPts val="0"/>
              </a:spcAft>
              <a:buClr>
                <a:schemeClr val="dk1"/>
              </a:buClr>
              <a:buSzPts val="1100"/>
              <a:buFont typeface="Arial"/>
              <a:buNone/>
            </a:pPr>
            <a:r>
              <a:rPr b="1" i="0" lang="pt-BR" sz="8000" u="none" cap="none" strike="noStrike">
                <a:solidFill>
                  <a:schemeClr val="dk1"/>
                </a:solidFill>
                <a:latin typeface="Arial Narrow"/>
                <a:ea typeface="Arial Narrow"/>
                <a:cs typeface="Arial Narrow"/>
                <a:sym typeface="Arial Narrow"/>
              </a:rPr>
              <a:t>PARÂMETROS DA TOMOGRAFIA DE COERÊNCIA ÓPTICA DE MÁCULA E NERVO ÓPTICO EM PACIENTES DE 4 A 17 ANOS COM E SEM DIAGNÓSTICO DE GLAUCOMA</a:t>
            </a:r>
            <a:endParaRPr/>
          </a:p>
        </p:txBody>
      </p:sp>
      <p:sp>
        <p:nvSpPr>
          <p:cNvPr id="90" name="Google Shape;90;p13"/>
          <p:cNvSpPr/>
          <p:nvPr/>
        </p:nvSpPr>
        <p:spPr>
          <a:xfrm>
            <a:off x="2169160" y="24988734"/>
            <a:ext cx="15480114" cy="5492481"/>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285" u="none" cap="none" strike="noStrike">
              <a:solidFill>
                <a:schemeClr val="lt1"/>
              </a:solidFill>
              <a:latin typeface="Calibri"/>
              <a:ea typeface="Calibri"/>
              <a:cs typeface="Calibri"/>
              <a:sym typeface="Calibri"/>
            </a:endParaRPr>
          </a:p>
        </p:txBody>
      </p:sp>
      <p:sp>
        <p:nvSpPr>
          <p:cNvPr id="91" name="Google Shape;91;p13"/>
          <p:cNvSpPr/>
          <p:nvPr/>
        </p:nvSpPr>
        <p:spPr>
          <a:xfrm>
            <a:off x="2108381" y="25156148"/>
            <a:ext cx="8089265" cy="668020"/>
          </a:xfrm>
          <a:prstGeom prst="rect">
            <a:avLst/>
          </a:prstGeom>
          <a:solidFill>
            <a:srgbClr val="3038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285" u="none" cap="none" strike="noStrike">
              <a:solidFill>
                <a:srgbClr val="2A537E"/>
              </a:solidFill>
              <a:latin typeface="Calibri"/>
              <a:ea typeface="Calibri"/>
              <a:cs typeface="Calibri"/>
              <a:sym typeface="Calibri"/>
            </a:endParaRPr>
          </a:p>
        </p:txBody>
      </p:sp>
      <p:sp>
        <p:nvSpPr>
          <p:cNvPr id="92" name="Google Shape;92;p13"/>
          <p:cNvSpPr txBox="1"/>
          <p:nvPr/>
        </p:nvSpPr>
        <p:spPr>
          <a:xfrm>
            <a:off x="2173695" y="25259570"/>
            <a:ext cx="8074660" cy="700405"/>
          </a:xfrm>
          <a:prstGeom prst="rect">
            <a:avLst/>
          </a:prstGeom>
          <a:noFill/>
          <a:ln>
            <a:noFill/>
          </a:ln>
          <a:effectLst>
            <a:outerShdw blurRad="50800" rotWithShape="0" algn="tl" dir="2700000" dist="38100">
              <a:srgbClr val="000000">
                <a:alpha val="40000"/>
              </a:srgbClr>
            </a:outerShdw>
          </a:effectLst>
        </p:spPr>
        <p:txBody>
          <a:bodyPr anchorCtr="0" anchor="t" bIns="32650" lIns="65300" spcFirstLastPara="1" rIns="65300" wrap="square" tIns="32650">
            <a:noAutofit/>
          </a:bodyPr>
          <a:lstStyle/>
          <a:p>
            <a:pPr indent="0" lvl="0" marL="0" marR="0" rtl="0" algn="l">
              <a:lnSpc>
                <a:spcPct val="90000"/>
              </a:lnSpc>
              <a:spcBef>
                <a:spcPts val="0"/>
              </a:spcBef>
              <a:spcAft>
                <a:spcPts val="0"/>
              </a:spcAft>
              <a:buClr>
                <a:schemeClr val="lt1"/>
              </a:buClr>
              <a:buSzPts val="4000"/>
              <a:buFont typeface="Arial"/>
              <a:buNone/>
            </a:pPr>
            <a:r>
              <a:rPr b="1" i="0" lang="pt-BR" sz="4000" u="none" cap="none" strike="noStrike">
                <a:solidFill>
                  <a:schemeClr val="lt1"/>
                </a:solidFill>
                <a:latin typeface="Arial Narrow"/>
                <a:ea typeface="Arial Narrow"/>
                <a:cs typeface="Arial Narrow"/>
                <a:sym typeface="Arial Narrow"/>
              </a:rPr>
              <a:t>MÉTODOS</a:t>
            </a:r>
            <a:endParaRPr b="0" i="0" sz="4000" u="none" cap="none" strike="noStrike">
              <a:solidFill>
                <a:schemeClr val="lt1"/>
              </a:solidFill>
              <a:latin typeface="Calibri"/>
              <a:ea typeface="Calibri"/>
              <a:cs typeface="Calibri"/>
              <a:sym typeface="Calibri"/>
            </a:endParaRPr>
          </a:p>
        </p:txBody>
      </p:sp>
      <p:sp>
        <p:nvSpPr>
          <p:cNvPr id="93" name="Google Shape;93;p13"/>
          <p:cNvSpPr/>
          <p:nvPr/>
        </p:nvSpPr>
        <p:spPr>
          <a:xfrm>
            <a:off x="2169795" y="13922372"/>
            <a:ext cx="15480114" cy="10198738"/>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285" u="none" cap="none" strike="noStrike">
              <a:solidFill>
                <a:schemeClr val="lt1"/>
              </a:solidFill>
              <a:latin typeface="Calibri"/>
              <a:ea typeface="Calibri"/>
              <a:cs typeface="Calibri"/>
              <a:sym typeface="Calibri"/>
            </a:endParaRPr>
          </a:p>
        </p:txBody>
      </p:sp>
      <p:sp>
        <p:nvSpPr>
          <p:cNvPr id="94" name="Google Shape;94;p13"/>
          <p:cNvSpPr/>
          <p:nvPr/>
        </p:nvSpPr>
        <p:spPr>
          <a:xfrm>
            <a:off x="2187302" y="14076042"/>
            <a:ext cx="8089265" cy="668020"/>
          </a:xfrm>
          <a:prstGeom prst="rect">
            <a:avLst/>
          </a:prstGeom>
          <a:solidFill>
            <a:srgbClr val="3038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285" u="none" cap="none" strike="noStrike">
              <a:solidFill>
                <a:srgbClr val="2A537E"/>
              </a:solidFill>
              <a:latin typeface="Calibri"/>
              <a:ea typeface="Calibri"/>
              <a:cs typeface="Calibri"/>
              <a:sym typeface="Calibri"/>
            </a:endParaRPr>
          </a:p>
        </p:txBody>
      </p:sp>
      <p:sp>
        <p:nvSpPr>
          <p:cNvPr id="95" name="Google Shape;95;p13"/>
          <p:cNvSpPr txBox="1"/>
          <p:nvPr/>
        </p:nvSpPr>
        <p:spPr>
          <a:xfrm>
            <a:off x="2284275" y="14110331"/>
            <a:ext cx="8123555" cy="700405"/>
          </a:xfrm>
          <a:prstGeom prst="rect">
            <a:avLst/>
          </a:prstGeom>
          <a:noFill/>
          <a:ln>
            <a:noFill/>
          </a:ln>
          <a:effectLst>
            <a:outerShdw blurRad="50800" rotWithShape="0" algn="tl" dir="2700000" dist="38100">
              <a:srgbClr val="000000">
                <a:alpha val="40000"/>
              </a:srgbClr>
            </a:outerShdw>
          </a:effectLst>
        </p:spPr>
        <p:txBody>
          <a:bodyPr anchorCtr="0" anchor="t" bIns="32650" lIns="65300" spcFirstLastPara="1" rIns="65300" wrap="square" tIns="32650">
            <a:noAutofit/>
          </a:bodyPr>
          <a:lstStyle/>
          <a:p>
            <a:pPr indent="0" lvl="0" marL="0" marR="0" rtl="0" algn="l">
              <a:lnSpc>
                <a:spcPct val="90000"/>
              </a:lnSpc>
              <a:spcBef>
                <a:spcPts val="0"/>
              </a:spcBef>
              <a:spcAft>
                <a:spcPts val="0"/>
              </a:spcAft>
              <a:buClr>
                <a:schemeClr val="lt1"/>
              </a:buClr>
              <a:buSzPts val="4000"/>
              <a:buFont typeface="Arial"/>
              <a:buNone/>
            </a:pPr>
            <a:r>
              <a:rPr b="1" i="0" lang="pt-BR" sz="4000" u="none" cap="none" strike="noStrike">
                <a:solidFill>
                  <a:schemeClr val="lt1"/>
                </a:solidFill>
                <a:latin typeface="Arial Narrow"/>
                <a:ea typeface="Arial Narrow"/>
                <a:cs typeface="Arial Narrow"/>
                <a:sym typeface="Arial Narrow"/>
              </a:rPr>
              <a:t>INTRODUÇÃO</a:t>
            </a:r>
            <a:endParaRPr b="0" i="0" sz="4000" u="none" cap="none" strike="noStrike">
              <a:solidFill>
                <a:schemeClr val="lt1"/>
              </a:solidFill>
              <a:latin typeface="Arial Narrow"/>
              <a:ea typeface="Arial Narrow"/>
              <a:cs typeface="Arial Narrow"/>
              <a:sym typeface="Arial Narrow"/>
            </a:endParaRPr>
          </a:p>
        </p:txBody>
      </p:sp>
      <p:sp>
        <p:nvSpPr>
          <p:cNvPr id="96" name="Google Shape;96;p13"/>
          <p:cNvSpPr/>
          <p:nvPr/>
        </p:nvSpPr>
        <p:spPr>
          <a:xfrm>
            <a:off x="2197099" y="38621853"/>
            <a:ext cx="15480030" cy="6412345"/>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285" u="none" cap="none" strike="noStrike">
              <a:solidFill>
                <a:schemeClr val="lt1"/>
              </a:solidFill>
              <a:latin typeface="Calibri"/>
              <a:ea typeface="Calibri"/>
              <a:cs typeface="Calibri"/>
              <a:sym typeface="Calibri"/>
            </a:endParaRPr>
          </a:p>
        </p:txBody>
      </p:sp>
      <p:sp>
        <p:nvSpPr>
          <p:cNvPr id="97" name="Google Shape;97;p13"/>
          <p:cNvSpPr/>
          <p:nvPr/>
        </p:nvSpPr>
        <p:spPr>
          <a:xfrm>
            <a:off x="2230481" y="39015669"/>
            <a:ext cx="8089265" cy="668020"/>
          </a:xfrm>
          <a:prstGeom prst="rect">
            <a:avLst/>
          </a:prstGeom>
          <a:solidFill>
            <a:srgbClr val="3038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285" u="none" cap="none" strike="noStrike">
              <a:solidFill>
                <a:srgbClr val="2A537E"/>
              </a:solidFill>
              <a:latin typeface="Calibri"/>
              <a:ea typeface="Calibri"/>
              <a:cs typeface="Calibri"/>
              <a:sym typeface="Calibri"/>
            </a:endParaRPr>
          </a:p>
        </p:txBody>
      </p:sp>
      <p:sp>
        <p:nvSpPr>
          <p:cNvPr id="98" name="Google Shape;98;p13"/>
          <p:cNvSpPr txBox="1"/>
          <p:nvPr/>
        </p:nvSpPr>
        <p:spPr>
          <a:xfrm>
            <a:off x="2221863" y="39086428"/>
            <a:ext cx="8117840" cy="700405"/>
          </a:xfrm>
          <a:prstGeom prst="rect">
            <a:avLst/>
          </a:prstGeom>
          <a:noFill/>
          <a:ln>
            <a:noFill/>
          </a:ln>
          <a:effectLst>
            <a:outerShdw blurRad="50800" rotWithShape="0" algn="tl" dir="2700000" dist="38100">
              <a:srgbClr val="000000">
                <a:alpha val="40000"/>
              </a:srgbClr>
            </a:outerShdw>
          </a:effectLst>
        </p:spPr>
        <p:txBody>
          <a:bodyPr anchorCtr="0" anchor="t" bIns="32650" lIns="65300" spcFirstLastPara="1" rIns="65300" wrap="square" tIns="32650">
            <a:noAutofit/>
          </a:bodyPr>
          <a:lstStyle/>
          <a:p>
            <a:pPr indent="0" lvl="0" marL="0" marR="0" rtl="0" algn="l">
              <a:lnSpc>
                <a:spcPct val="90000"/>
              </a:lnSpc>
              <a:spcBef>
                <a:spcPts val="0"/>
              </a:spcBef>
              <a:spcAft>
                <a:spcPts val="0"/>
              </a:spcAft>
              <a:buClr>
                <a:schemeClr val="lt1"/>
              </a:buClr>
              <a:buSzPts val="4000"/>
              <a:buFont typeface="Arial"/>
              <a:buNone/>
            </a:pPr>
            <a:r>
              <a:rPr b="1" i="0" lang="pt-BR" sz="4000" u="none" cap="none" strike="noStrike">
                <a:solidFill>
                  <a:schemeClr val="lt1"/>
                </a:solidFill>
                <a:latin typeface="Arial Narrow"/>
                <a:ea typeface="Arial Narrow"/>
                <a:cs typeface="Arial Narrow"/>
                <a:sym typeface="Arial Narrow"/>
              </a:rPr>
              <a:t>DISCUSSÃO</a:t>
            </a:r>
            <a:endParaRPr b="0" i="0" sz="4000" u="none" cap="none" strike="noStrike">
              <a:solidFill>
                <a:schemeClr val="lt1"/>
              </a:solidFill>
              <a:latin typeface="Calibri"/>
              <a:ea typeface="Calibri"/>
              <a:cs typeface="Calibri"/>
              <a:sym typeface="Calibri"/>
            </a:endParaRPr>
          </a:p>
        </p:txBody>
      </p:sp>
      <p:sp>
        <p:nvSpPr>
          <p:cNvPr id="99" name="Google Shape;99;p13"/>
          <p:cNvSpPr/>
          <p:nvPr/>
        </p:nvSpPr>
        <p:spPr>
          <a:xfrm rot="-3817418">
            <a:off x="18275934" y="14538867"/>
            <a:ext cx="828040" cy="683895"/>
          </a:xfrm>
          <a:prstGeom prst="triangle">
            <a:avLst>
              <a:gd fmla="val 50000" name="adj"/>
            </a:avLst>
          </a:prstGeom>
          <a:solidFill>
            <a:srgbClr val="BFBFB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3200" u="none" cap="none" strike="noStrike">
              <a:solidFill>
                <a:schemeClr val="lt1"/>
              </a:solidFill>
              <a:latin typeface="Calibri"/>
              <a:ea typeface="Calibri"/>
              <a:cs typeface="Calibri"/>
              <a:sym typeface="Calibri"/>
            </a:endParaRPr>
          </a:p>
        </p:txBody>
      </p:sp>
      <p:sp>
        <p:nvSpPr>
          <p:cNvPr id="100" name="Google Shape;100;p13"/>
          <p:cNvSpPr/>
          <p:nvPr/>
        </p:nvSpPr>
        <p:spPr>
          <a:xfrm>
            <a:off x="18389600" y="13955936"/>
            <a:ext cx="4112260" cy="791845"/>
          </a:xfrm>
          <a:prstGeom prst="rect">
            <a:avLst/>
          </a:prstGeom>
          <a:solidFill>
            <a:srgbClr val="1F386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pt-BR" sz="4000" u="none" cap="none" strike="noStrike">
                <a:solidFill>
                  <a:schemeClr val="lt1"/>
                </a:solidFill>
                <a:latin typeface="Calibri"/>
                <a:ea typeface="Calibri"/>
                <a:cs typeface="Calibri"/>
                <a:sym typeface="Calibri"/>
              </a:rPr>
              <a:t>TABELA 1.</a:t>
            </a:r>
            <a:endParaRPr/>
          </a:p>
        </p:txBody>
      </p:sp>
      <p:sp>
        <p:nvSpPr>
          <p:cNvPr id="101" name="Google Shape;101;p13"/>
          <p:cNvSpPr/>
          <p:nvPr/>
        </p:nvSpPr>
        <p:spPr>
          <a:xfrm rot="-3517418">
            <a:off x="18254345" y="22637873"/>
            <a:ext cx="828040" cy="683895"/>
          </a:xfrm>
          <a:prstGeom prst="triangle">
            <a:avLst>
              <a:gd fmla="val 50000" name="adj"/>
            </a:avLst>
          </a:prstGeom>
          <a:solidFill>
            <a:srgbClr val="BFBFB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3200" u="none" cap="none" strike="noStrike">
              <a:solidFill>
                <a:schemeClr val="lt1"/>
              </a:solidFill>
              <a:latin typeface="Calibri"/>
              <a:ea typeface="Calibri"/>
              <a:cs typeface="Calibri"/>
              <a:sym typeface="Calibri"/>
            </a:endParaRPr>
          </a:p>
        </p:txBody>
      </p:sp>
      <p:sp>
        <p:nvSpPr>
          <p:cNvPr id="102" name="Google Shape;102;p13"/>
          <p:cNvSpPr/>
          <p:nvPr/>
        </p:nvSpPr>
        <p:spPr>
          <a:xfrm>
            <a:off x="18388966" y="22034623"/>
            <a:ext cx="4112895" cy="791845"/>
          </a:xfrm>
          <a:prstGeom prst="rect">
            <a:avLst/>
          </a:prstGeom>
          <a:solidFill>
            <a:srgbClr val="1F386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pt-BR" sz="4000" u="none" cap="none" strike="noStrike">
                <a:solidFill>
                  <a:schemeClr val="lt1"/>
                </a:solidFill>
                <a:latin typeface="Calibri"/>
                <a:ea typeface="Calibri"/>
                <a:cs typeface="Calibri"/>
                <a:sym typeface="Calibri"/>
              </a:rPr>
              <a:t>TABELA 2.</a:t>
            </a:r>
            <a:endParaRPr/>
          </a:p>
        </p:txBody>
      </p:sp>
      <p:sp>
        <p:nvSpPr>
          <p:cNvPr id="103" name="Google Shape;103;p13"/>
          <p:cNvSpPr/>
          <p:nvPr/>
        </p:nvSpPr>
        <p:spPr>
          <a:xfrm rot="-3580734">
            <a:off x="18286095" y="33447235"/>
            <a:ext cx="828040" cy="683895"/>
          </a:xfrm>
          <a:prstGeom prst="triangle">
            <a:avLst>
              <a:gd fmla="val 50000" name="adj"/>
            </a:avLst>
          </a:prstGeom>
          <a:solidFill>
            <a:srgbClr val="BFBFB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3200" u="none" cap="none" strike="noStrike">
              <a:solidFill>
                <a:schemeClr val="lt1"/>
              </a:solidFill>
              <a:latin typeface="Calibri"/>
              <a:ea typeface="Calibri"/>
              <a:cs typeface="Calibri"/>
              <a:sym typeface="Calibri"/>
            </a:endParaRPr>
          </a:p>
        </p:txBody>
      </p:sp>
      <p:sp>
        <p:nvSpPr>
          <p:cNvPr id="104" name="Google Shape;104;p13"/>
          <p:cNvSpPr/>
          <p:nvPr/>
        </p:nvSpPr>
        <p:spPr>
          <a:xfrm>
            <a:off x="18389600" y="32822497"/>
            <a:ext cx="4112260" cy="791845"/>
          </a:xfrm>
          <a:prstGeom prst="rect">
            <a:avLst/>
          </a:prstGeom>
          <a:solidFill>
            <a:srgbClr val="1F386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pt-BR" sz="4000" u="none" cap="none" strike="noStrike">
                <a:solidFill>
                  <a:schemeClr val="lt1"/>
                </a:solidFill>
                <a:latin typeface="Calibri"/>
                <a:ea typeface="Calibri"/>
                <a:cs typeface="Calibri"/>
                <a:sym typeface="Calibri"/>
              </a:rPr>
              <a:t>TABELA 3.</a:t>
            </a:r>
            <a:endParaRPr/>
          </a:p>
        </p:txBody>
      </p:sp>
      <p:sp>
        <p:nvSpPr>
          <p:cNvPr id="105" name="Google Shape;105;p13"/>
          <p:cNvSpPr/>
          <p:nvPr/>
        </p:nvSpPr>
        <p:spPr>
          <a:xfrm>
            <a:off x="2169160" y="31462081"/>
            <a:ext cx="15480030" cy="6438512"/>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285" u="none" cap="none" strike="noStrike">
              <a:solidFill>
                <a:schemeClr val="lt1"/>
              </a:solidFill>
              <a:latin typeface="Calibri"/>
              <a:ea typeface="Calibri"/>
              <a:cs typeface="Calibri"/>
              <a:sym typeface="Calibri"/>
            </a:endParaRPr>
          </a:p>
        </p:txBody>
      </p:sp>
      <p:sp>
        <p:nvSpPr>
          <p:cNvPr id="106" name="Google Shape;106;p13"/>
          <p:cNvSpPr/>
          <p:nvPr/>
        </p:nvSpPr>
        <p:spPr>
          <a:xfrm>
            <a:off x="2140403" y="31705559"/>
            <a:ext cx="8089265" cy="668020"/>
          </a:xfrm>
          <a:prstGeom prst="rect">
            <a:avLst/>
          </a:prstGeom>
          <a:solidFill>
            <a:srgbClr val="3038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285" u="none" cap="none" strike="noStrike">
              <a:solidFill>
                <a:srgbClr val="2A537E"/>
              </a:solidFill>
              <a:latin typeface="Calibri"/>
              <a:ea typeface="Calibri"/>
              <a:cs typeface="Calibri"/>
              <a:sym typeface="Calibri"/>
            </a:endParaRPr>
          </a:p>
        </p:txBody>
      </p:sp>
      <p:sp>
        <p:nvSpPr>
          <p:cNvPr id="107" name="Google Shape;107;p13"/>
          <p:cNvSpPr txBox="1"/>
          <p:nvPr/>
        </p:nvSpPr>
        <p:spPr>
          <a:xfrm>
            <a:off x="2197099" y="31766791"/>
            <a:ext cx="8117840" cy="700405"/>
          </a:xfrm>
          <a:prstGeom prst="rect">
            <a:avLst/>
          </a:prstGeom>
          <a:noFill/>
          <a:ln>
            <a:noFill/>
          </a:ln>
          <a:effectLst>
            <a:outerShdw blurRad="50800" rotWithShape="0" algn="tl" dir="2700000" dist="38100">
              <a:srgbClr val="000000">
                <a:alpha val="40000"/>
              </a:srgbClr>
            </a:outerShdw>
          </a:effectLst>
        </p:spPr>
        <p:txBody>
          <a:bodyPr anchorCtr="0" anchor="t" bIns="32650" lIns="65300" spcFirstLastPara="1" rIns="65300" wrap="square" tIns="32650">
            <a:noAutofit/>
          </a:bodyPr>
          <a:lstStyle/>
          <a:p>
            <a:pPr indent="0" lvl="0" marL="0" marR="0" rtl="0" algn="l">
              <a:lnSpc>
                <a:spcPct val="90000"/>
              </a:lnSpc>
              <a:spcBef>
                <a:spcPts val="0"/>
              </a:spcBef>
              <a:spcAft>
                <a:spcPts val="0"/>
              </a:spcAft>
              <a:buClr>
                <a:schemeClr val="lt1"/>
              </a:buClr>
              <a:buSzPts val="4000"/>
              <a:buFont typeface="Arial"/>
              <a:buNone/>
            </a:pPr>
            <a:r>
              <a:rPr b="1" i="0" lang="pt-BR" sz="4000" u="none" cap="none" strike="noStrike">
                <a:solidFill>
                  <a:schemeClr val="lt1"/>
                </a:solidFill>
                <a:latin typeface="Arial Narrow"/>
                <a:ea typeface="Arial Narrow"/>
                <a:cs typeface="Arial Narrow"/>
                <a:sym typeface="Arial Narrow"/>
              </a:rPr>
              <a:t>RESULTADOS</a:t>
            </a:r>
            <a:endParaRPr b="0" i="0" sz="4000" u="none" cap="none" strike="noStrike">
              <a:solidFill>
                <a:schemeClr val="lt1"/>
              </a:solidFill>
              <a:latin typeface="Calibri"/>
              <a:ea typeface="Calibri"/>
              <a:cs typeface="Calibri"/>
              <a:sym typeface="Calibri"/>
            </a:endParaRPr>
          </a:p>
        </p:txBody>
      </p:sp>
      <p:sp>
        <p:nvSpPr>
          <p:cNvPr id="108" name="Google Shape;108;p13"/>
          <p:cNvSpPr/>
          <p:nvPr/>
        </p:nvSpPr>
        <p:spPr>
          <a:xfrm>
            <a:off x="2284272" y="45306956"/>
            <a:ext cx="31633698" cy="3070773"/>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285" u="none" cap="none" strike="noStrike">
              <a:solidFill>
                <a:schemeClr val="lt1"/>
              </a:solidFill>
              <a:latin typeface="Calibri"/>
              <a:ea typeface="Calibri"/>
              <a:cs typeface="Calibri"/>
              <a:sym typeface="Calibri"/>
            </a:endParaRPr>
          </a:p>
        </p:txBody>
      </p:sp>
      <p:sp>
        <p:nvSpPr>
          <p:cNvPr id="109" name="Google Shape;109;p13"/>
          <p:cNvSpPr/>
          <p:nvPr/>
        </p:nvSpPr>
        <p:spPr>
          <a:xfrm>
            <a:off x="2289990" y="45475184"/>
            <a:ext cx="8089265" cy="668020"/>
          </a:xfrm>
          <a:prstGeom prst="rect">
            <a:avLst/>
          </a:prstGeom>
          <a:solidFill>
            <a:srgbClr val="3038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285" u="none" cap="none" strike="noStrike">
              <a:solidFill>
                <a:srgbClr val="2A537E"/>
              </a:solidFill>
              <a:latin typeface="Calibri"/>
              <a:ea typeface="Calibri"/>
              <a:cs typeface="Calibri"/>
              <a:sym typeface="Calibri"/>
            </a:endParaRPr>
          </a:p>
        </p:txBody>
      </p:sp>
      <p:sp>
        <p:nvSpPr>
          <p:cNvPr id="110" name="Google Shape;110;p13"/>
          <p:cNvSpPr txBox="1"/>
          <p:nvPr/>
        </p:nvSpPr>
        <p:spPr>
          <a:xfrm>
            <a:off x="2289990" y="45555263"/>
            <a:ext cx="8117840" cy="700405"/>
          </a:xfrm>
          <a:prstGeom prst="rect">
            <a:avLst/>
          </a:prstGeom>
          <a:noFill/>
          <a:ln>
            <a:noFill/>
          </a:ln>
          <a:effectLst>
            <a:outerShdw blurRad="50800" rotWithShape="0" algn="tl" dir="2700000" dist="38100">
              <a:srgbClr val="000000">
                <a:alpha val="40000"/>
              </a:srgbClr>
            </a:outerShdw>
          </a:effectLst>
        </p:spPr>
        <p:txBody>
          <a:bodyPr anchorCtr="0" anchor="t" bIns="32650" lIns="65300" spcFirstLastPara="1" rIns="65300" wrap="square" tIns="32650">
            <a:noAutofit/>
          </a:bodyPr>
          <a:lstStyle/>
          <a:p>
            <a:pPr indent="0" lvl="0" marL="0" marR="0" rtl="0" algn="l">
              <a:lnSpc>
                <a:spcPct val="90000"/>
              </a:lnSpc>
              <a:spcBef>
                <a:spcPts val="0"/>
              </a:spcBef>
              <a:spcAft>
                <a:spcPts val="0"/>
              </a:spcAft>
              <a:buClr>
                <a:schemeClr val="lt1"/>
              </a:buClr>
              <a:buSzPts val="4000"/>
              <a:buFont typeface="Arial"/>
              <a:buNone/>
            </a:pPr>
            <a:r>
              <a:rPr b="1" i="0" lang="pt-BR" sz="4000" u="none" cap="none" strike="noStrike">
                <a:solidFill>
                  <a:schemeClr val="lt1"/>
                </a:solidFill>
                <a:latin typeface="Arial Narrow"/>
                <a:ea typeface="Arial Narrow"/>
                <a:cs typeface="Arial Narrow"/>
                <a:sym typeface="Arial Narrow"/>
              </a:rPr>
              <a:t>REFERÊNCIAS</a:t>
            </a:r>
            <a:endParaRPr b="0" i="0" sz="4000" u="none" cap="none" strike="noStrike">
              <a:solidFill>
                <a:schemeClr val="lt1"/>
              </a:solidFill>
              <a:latin typeface="Calibri"/>
              <a:ea typeface="Calibri"/>
              <a:cs typeface="Calibri"/>
              <a:sym typeface="Calibri"/>
            </a:endParaRPr>
          </a:p>
        </p:txBody>
      </p:sp>
      <p:sp>
        <p:nvSpPr>
          <p:cNvPr id="111" name="Google Shape;111;p13"/>
          <p:cNvSpPr txBox="1"/>
          <p:nvPr/>
        </p:nvSpPr>
        <p:spPr>
          <a:xfrm>
            <a:off x="2284275" y="15024191"/>
            <a:ext cx="14926040" cy="574924"/>
          </a:xfrm>
          <a:prstGeom prst="rect">
            <a:avLst/>
          </a:prstGeom>
          <a:noFill/>
          <a:ln>
            <a:noFill/>
          </a:ln>
        </p:spPr>
        <p:txBody>
          <a:bodyPr anchorCtr="0" anchor="t" bIns="45700" lIns="91425" spcFirstLastPara="1" rIns="91425" wrap="square" tIns="45700">
            <a:noAutofit/>
          </a:bodyPr>
          <a:lstStyle/>
          <a:p>
            <a:pPr indent="0" lvl="0" marL="0" marR="0" rtl="0" algn="just">
              <a:lnSpc>
                <a:spcPct val="150000"/>
              </a:lnSpc>
              <a:spcBef>
                <a:spcPts val="0"/>
              </a:spcBef>
              <a:spcAft>
                <a:spcPts val="0"/>
              </a:spcAft>
              <a:buNone/>
            </a:pPr>
            <a:r>
              <a:rPr b="0" i="0" lang="pt-BR" sz="3500" u="none" cap="none" strike="noStrike">
                <a:solidFill>
                  <a:schemeClr val="dk1"/>
                </a:solidFill>
                <a:latin typeface="Arial Narrow"/>
                <a:ea typeface="Arial Narrow"/>
                <a:cs typeface="Arial Narrow"/>
                <a:sym typeface="Arial Narrow"/>
              </a:rPr>
              <a:t>O glaucoma infanto-juvenil, embora menos frequente em relação ao glaucoma na idade adulta, é bastante importante por resultar em danos às estruturas oculares de forma precoce</a:t>
            </a:r>
            <a:r>
              <a:rPr b="0" baseline="30000" i="0" lang="pt-BR" sz="3500" u="none" cap="none" strike="noStrike">
                <a:solidFill>
                  <a:schemeClr val="dk1"/>
                </a:solidFill>
                <a:latin typeface="Arial Narrow"/>
                <a:ea typeface="Arial Narrow"/>
                <a:cs typeface="Arial Narrow"/>
                <a:sym typeface="Arial Narrow"/>
              </a:rPr>
              <a:t>(1)</a:t>
            </a:r>
            <a:r>
              <a:rPr b="0" i="0" lang="pt-BR" sz="3500" u="none" cap="none" strike="noStrike">
                <a:solidFill>
                  <a:schemeClr val="dk1"/>
                </a:solidFill>
                <a:latin typeface="Arial Narrow"/>
                <a:ea typeface="Arial Narrow"/>
                <a:cs typeface="Arial Narrow"/>
                <a:sym typeface="Arial Narrow"/>
              </a:rPr>
              <a:t>.</a:t>
            </a:r>
            <a:r>
              <a:rPr b="1" i="0" lang="pt-BR" sz="3500" u="none" cap="none" strike="noStrike">
                <a:solidFill>
                  <a:schemeClr val="dk1"/>
                </a:solidFill>
                <a:latin typeface="Arial Narrow"/>
                <a:ea typeface="Arial Narrow"/>
                <a:cs typeface="Arial Narrow"/>
                <a:sym typeface="Arial Narrow"/>
              </a:rPr>
              <a:t> </a:t>
            </a:r>
            <a:r>
              <a:rPr b="0" i="0" lang="pt-BR" sz="3500" u="none" cap="none" strike="noStrike">
                <a:solidFill>
                  <a:schemeClr val="dk1"/>
                </a:solidFill>
                <a:latin typeface="Arial Narrow"/>
                <a:ea typeface="Arial Narrow"/>
                <a:cs typeface="Arial Narrow"/>
                <a:sym typeface="Arial Narrow"/>
              </a:rPr>
              <a:t>Diante disso, o objetivo deste estudo foi analisar os parâmetros da tomografia de coerência óptica (OCT) em indivíduos entre 4 e 17 anos para auxiliar no diagnóstico precoce do glaucoma, maximizando o poder de controle da doença, que é responsável por 5% da cegueira mundial em crianças</a:t>
            </a:r>
            <a:r>
              <a:rPr b="0" baseline="30000" i="0" lang="pt-BR" sz="3500" u="none" cap="none" strike="noStrike">
                <a:solidFill>
                  <a:schemeClr val="dk1"/>
                </a:solidFill>
                <a:latin typeface="Arial Narrow"/>
                <a:ea typeface="Arial Narrow"/>
                <a:cs typeface="Arial Narrow"/>
                <a:sym typeface="Arial Narrow"/>
              </a:rPr>
              <a:t>(1)</a:t>
            </a:r>
            <a:r>
              <a:rPr b="0" i="0" lang="pt-BR" sz="3500" u="none" cap="none" strike="noStrike">
                <a:solidFill>
                  <a:schemeClr val="dk1"/>
                </a:solidFill>
                <a:latin typeface="Arial Narrow"/>
                <a:ea typeface="Arial Narrow"/>
                <a:cs typeface="Arial Narrow"/>
                <a:sym typeface="Arial Narrow"/>
              </a:rPr>
              <a:t>. A OCT é um exame complementar não invasivo e sem contato direto que permite a medida da espessura das camadas de fibras nervosas da retina e de células ganglionares</a:t>
            </a:r>
            <a:r>
              <a:rPr b="0" baseline="30000" i="0" lang="pt-BR" sz="3500" u="none" cap="none" strike="noStrike">
                <a:solidFill>
                  <a:schemeClr val="dk1"/>
                </a:solidFill>
                <a:latin typeface="Arial Narrow"/>
                <a:ea typeface="Arial Narrow"/>
                <a:cs typeface="Arial Narrow"/>
                <a:sym typeface="Arial Narrow"/>
              </a:rPr>
              <a:t>(2-4)</a:t>
            </a:r>
            <a:r>
              <a:rPr b="0" i="0" lang="pt-BR" sz="3500" u="none" cap="none" strike="noStrike">
                <a:solidFill>
                  <a:schemeClr val="dk1"/>
                </a:solidFill>
                <a:latin typeface="Arial Narrow"/>
                <a:ea typeface="Arial Narrow"/>
                <a:cs typeface="Arial Narrow"/>
                <a:sym typeface="Arial Narrow"/>
              </a:rPr>
              <a:t>. Até à idade de 17 anos, as camadas da retina passam por um período de plasticidade e apresentam características diferentes em relação à população adulta</a:t>
            </a:r>
            <a:r>
              <a:rPr b="0" baseline="30000" i="0" lang="pt-BR" sz="3500" u="none" cap="none" strike="noStrike">
                <a:solidFill>
                  <a:schemeClr val="dk1"/>
                </a:solidFill>
                <a:latin typeface="Arial Narrow"/>
                <a:ea typeface="Arial Narrow"/>
                <a:cs typeface="Arial Narrow"/>
                <a:sym typeface="Arial Narrow"/>
              </a:rPr>
              <a:t>(5)</a:t>
            </a:r>
            <a:r>
              <a:rPr b="0" i="0" lang="pt-BR" sz="3500" u="none" cap="none" strike="noStrike">
                <a:solidFill>
                  <a:schemeClr val="dk1"/>
                </a:solidFill>
                <a:latin typeface="Arial Narrow"/>
                <a:ea typeface="Arial Narrow"/>
                <a:cs typeface="Arial Narrow"/>
                <a:sym typeface="Arial Narrow"/>
              </a:rPr>
              <a:t>. Por isso, é necessário entender as características das camadas da retina nesta faixa etária.</a:t>
            </a:r>
            <a:endParaRPr b="0" i="0" sz="3500" u="none" cap="none" strike="noStrike">
              <a:solidFill>
                <a:schemeClr val="dk1"/>
              </a:solidFill>
              <a:latin typeface="Arial Narrow"/>
              <a:ea typeface="Arial Narrow"/>
              <a:cs typeface="Arial Narrow"/>
              <a:sym typeface="Arial Narrow"/>
            </a:endParaRPr>
          </a:p>
        </p:txBody>
      </p:sp>
      <p:sp>
        <p:nvSpPr>
          <p:cNvPr id="112" name="Google Shape;112;p13"/>
          <p:cNvSpPr txBox="1"/>
          <p:nvPr/>
        </p:nvSpPr>
        <p:spPr>
          <a:xfrm>
            <a:off x="2284274" y="25980538"/>
            <a:ext cx="14926040" cy="595486"/>
          </a:xfrm>
          <a:prstGeom prst="rect">
            <a:avLst/>
          </a:prstGeom>
          <a:noFill/>
          <a:ln>
            <a:noFill/>
          </a:ln>
        </p:spPr>
        <p:txBody>
          <a:bodyPr anchorCtr="0" anchor="t" bIns="45700" lIns="91425" spcFirstLastPara="1" rIns="91425" wrap="square" tIns="45700">
            <a:noAutofit/>
          </a:bodyPr>
          <a:lstStyle/>
          <a:p>
            <a:pPr indent="0" lvl="0" marL="0" marR="0" rtl="0" algn="just">
              <a:lnSpc>
                <a:spcPct val="150000"/>
              </a:lnSpc>
              <a:spcBef>
                <a:spcPts val="0"/>
              </a:spcBef>
              <a:spcAft>
                <a:spcPts val="0"/>
              </a:spcAft>
              <a:buClr>
                <a:schemeClr val="dk1"/>
              </a:buClr>
              <a:buSzPts val="1100"/>
              <a:buFont typeface="Arial"/>
              <a:buNone/>
            </a:pPr>
            <a:r>
              <a:rPr b="0" i="0" lang="pt-BR" sz="3500" u="none" cap="none" strike="noStrike">
                <a:solidFill>
                  <a:schemeClr val="dk1"/>
                </a:solidFill>
                <a:latin typeface="Arial Narrow"/>
                <a:ea typeface="Arial Narrow"/>
                <a:cs typeface="Arial Narrow"/>
                <a:sym typeface="Arial Narrow"/>
              </a:rPr>
              <a:t>Estudo transversal analítico que avaliou pacientes em acompanhamento na Fundação Altino Ventura, entre 4 e 17 anos, com e sem glaucoma, divididos em grupo caso (com glaucoma) e grupo controle (sem glaucoma) e agrupados por sexo (Tabela 1). Os sujeitos foram submetidos aos exames de OCT da mácula e da papila para análise da espessura do complexo de células ganglionares e da camada de fibras nervosas, respectivamente.</a:t>
            </a:r>
            <a:endParaRPr b="0" i="0" sz="3500" u="none" cap="none" strike="noStrike">
              <a:solidFill>
                <a:schemeClr val="dk1"/>
              </a:solidFill>
              <a:latin typeface="Arial Narrow"/>
              <a:ea typeface="Arial Narrow"/>
              <a:cs typeface="Arial Narrow"/>
              <a:sym typeface="Arial Narrow"/>
            </a:endParaRPr>
          </a:p>
        </p:txBody>
      </p:sp>
      <p:sp>
        <p:nvSpPr>
          <p:cNvPr id="113" name="Google Shape;113;p13"/>
          <p:cNvSpPr txBox="1"/>
          <p:nvPr/>
        </p:nvSpPr>
        <p:spPr>
          <a:xfrm>
            <a:off x="2284273" y="32611959"/>
            <a:ext cx="14926040" cy="649342"/>
          </a:xfrm>
          <a:prstGeom prst="rect">
            <a:avLst/>
          </a:prstGeom>
          <a:noFill/>
          <a:ln>
            <a:noFill/>
          </a:ln>
        </p:spPr>
        <p:txBody>
          <a:bodyPr anchorCtr="0" anchor="t" bIns="45700" lIns="91425" spcFirstLastPara="1" rIns="91425" wrap="square" tIns="45700">
            <a:noAutofit/>
          </a:bodyPr>
          <a:lstStyle/>
          <a:p>
            <a:pPr indent="0" lvl="0" marL="0" marR="0" rtl="0" algn="just">
              <a:lnSpc>
                <a:spcPct val="150000"/>
              </a:lnSpc>
              <a:spcBef>
                <a:spcPts val="0"/>
              </a:spcBef>
              <a:spcAft>
                <a:spcPts val="0"/>
              </a:spcAft>
              <a:buClr>
                <a:schemeClr val="dk1"/>
              </a:buClr>
              <a:buSzPts val="1100"/>
              <a:buFont typeface="Arial"/>
              <a:buNone/>
            </a:pPr>
            <a:r>
              <a:rPr b="0" i="0" lang="pt-BR" sz="3500" u="none" cap="none" strike="noStrike">
                <a:solidFill>
                  <a:schemeClr val="dk1"/>
                </a:solidFill>
                <a:latin typeface="Arial Narrow"/>
                <a:ea typeface="Arial Narrow"/>
                <a:cs typeface="Arial Narrow"/>
                <a:sym typeface="Arial Narrow"/>
              </a:rPr>
              <a:t>Foram incluídos 57 pacientes, dos quais 29 do grupo caso e 28 do grupo controle. A distribuição dos sexos foi similar em ambos os grupos. Dentre os parâmetros do OCT de mácula, a espessura da camada de células ganglionares foi menor no grupo caso nos nove cortes realizados (p&lt;0,05) (Tabela 2). No OCT de papila, o grupo caso demonstrou menor espessura da camada de fibras nervosas em três dos oito cortes, superior temporal (p=0,006), inferior nasal (p=0,017) e inferior temporal (p=0,008) (Tabela 3).</a:t>
            </a:r>
            <a:endParaRPr b="0" i="0" sz="3500" u="none" cap="none" strike="noStrike">
              <a:solidFill>
                <a:schemeClr val="dk1"/>
              </a:solidFill>
              <a:latin typeface="Arial Narrow"/>
              <a:ea typeface="Arial Narrow"/>
              <a:cs typeface="Arial Narrow"/>
              <a:sym typeface="Arial Narrow"/>
            </a:endParaRPr>
          </a:p>
          <a:p>
            <a:pPr indent="0" lvl="0" marL="0" marR="0" rtl="0" algn="just">
              <a:lnSpc>
                <a:spcPct val="150000"/>
              </a:lnSpc>
              <a:spcBef>
                <a:spcPts val="0"/>
              </a:spcBef>
              <a:spcAft>
                <a:spcPts val="0"/>
              </a:spcAft>
              <a:buClr>
                <a:schemeClr val="dk1"/>
              </a:buClr>
              <a:buSzPts val="1100"/>
              <a:buFont typeface="Arial"/>
              <a:buNone/>
            </a:pPr>
            <a:r>
              <a:t/>
            </a:r>
            <a:endParaRPr b="0" i="0" sz="3500" u="none" cap="none" strike="noStrike">
              <a:solidFill>
                <a:schemeClr val="dk1"/>
              </a:solidFill>
              <a:latin typeface="Arial Narrow"/>
              <a:ea typeface="Arial Narrow"/>
              <a:cs typeface="Arial Narrow"/>
              <a:sym typeface="Arial Narrow"/>
            </a:endParaRPr>
          </a:p>
          <a:p>
            <a:pPr indent="0" lvl="0" marL="0" marR="0" rtl="0" algn="l">
              <a:lnSpc>
                <a:spcPct val="100000"/>
              </a:lnSpc>
              <a:spcBef>
                <a:spcPts val="0"/>
              </a:spcBef>
              <a:spcAft>
                <a:spcPts val="0"/>
              </a:spcAft>
              <a:buClr>
                <a:srgbClr val="000000"/>
              </a:buClr>
              <a:buSzPts val="2600"/>
              <a:buFont typeface="Arial"/>
              <a:buNone/>
            </a:pPr>
            <a:r>
              <a:t/>
            </a:r>
            <a:endParaRPr b="0" i="0" sz="3500" u="none" cap="none" strike="noStrike">
              <a:solidFill>
                <a:schemeClr val="dk1"/>
              </a:solidFill>
              <a:latin typeface="Arial Narrow"/>
              <a:ea typeface="Arial Narrow"/>
              <a:cs typeface="Arial Narrow"/>
              <a:sym typeface="Arial Narrow"/>
            </a:endParaRPr>
          </a:p>
        </p:txBody>
      </p:sp>
      <p:sp>
        <p:nvSpPr>
          <p:cNvPr id="114" name="Google Shape;114;p13"/>
          <p:cNvSpPr txBox="1"/>
          <p:nvPr/>
        </p:nvSpPr>
        <p:spPr>
          <a:xfrm>
            <a:off x="2284272" y="39899953"/>
            <a:ext cx="14926040" cy="265164"/>
          </a:xfrm>
          <a:prstGeom prst="rect">
            <a:avLst/>
          </a:prstGeom>
          <a:noFill/>
          <a:ln>
            <a:noFill/>
          </a:ln>
        </p:spPr>
        <p:txBody>
          <a:bodyPr anchorCtr="0" anchor="t" bIns="45700" lIns="91425" spcFirstLastPara="1" rIns="91425" wrap="square" tIns="45700">
            <a:noAutofit/>
          </a:bodyPr>
          <a:lstStyle/>
          <a:p>
            <a:pPr indent="0" lvl="0" marL="0" marR="0" rtl="0" algn="just">
              <a:lnSpc>
                <a:spcPct val="150000"/>
              </a:lnSpc>
              <a:spcBef>
                <a:spcPts val="0"/>
              </a:spcBef>
              <a:spcAft>
                <a:spcPts val="0"/>
              </a:spcAft>
              <a:buClr>
                <a:schemeClr val="dk1"/>
              </a:buClr>
              <a:buSzPts val="1100"/>
              <a:buFont typeface="Arial"/>
              <a:buNone/>
            </a:pPr>
            <a:r>
              <a:rPr b="0" i="0" lang="pt-BR" sz="3500" u="none" cap="none" strike="noStrike">
                <a:solidFill>
                  <a:schemeClr val="dk1"/>
                </a:solidFill>
                <a:latin typeface="Arial Narrow"/>
                <a:ea typeface="Arial Narrow"/>
                <a:cs typeface="Arial Narrow"/>
                <a:sym typeface="Arial Narrow"/>
              </a:rPr>
              <a:t>As variações nos parâmetros do OCT de mácula ao comparar os grupos indicam que alterações no complexo de células ganglionares ocorrem de forma precoce em pacientes com glaucoma. Já na análise do OCT de papila, no grupo caso, a perda de fibras nervosas não respeitou a regra de avaliação: inferior, superior, nasal e temporal (ISNT). Logo, o OCT de mácula e nervo óptico em jovens entre 4 e 17 anos pode ser uma ferramenta importante no diagnóstico precoce e acompanhamento de pacientes com glaucoma. </a:t>
            </a:r>
            <a:endParaRPr b="1" i="0" sz="3500" u="none" cap="none" strike="noStrike">
              <a:solidFill>
                <a:schemeClr val="dk1"/>
              </a:solidFill>
              <a:latin typeface="Arial Narrow"/>
              <a:ea typeface="Arial Narrow"/>
              <a:cs typeface="Arial Narrow"/>
              <a:sym typeface="Arial Narrow"/>
            </a:endParaRPr>
          </a:p>
          <a:p>
            <a:pPr indent="0" lvl="0" marL="0" marR="0" rtl="0" algn="l">
              <a:lnSpc>
                <a:spcPct val="115000"/>
              </a:lnSpc>
              <a:spcBef>
                <a:spcPts val="0"/>
              </a:spcBef>
              <a:spcAft>
                <a:spcPts val="0"/>
              </a:spcAft>
              <a:buClr>
                <a:schemeClr val="dk1"/>
              </a:buClr>
              <a:buSzPts val="1100"/>
              <a:buFont typeface="Arial"/>
              <a:buNone/>
            </a:pPr>
            <a:r>
              <a:t/>
            </a:r>
            <a:endParaRPr b="0" i="0" sz="3500" u="none" cap="none" strike="noStrike">
              <a:solidFill>
                <a:schemeClr val="dk1"/>
              </a:solidFill>
              <a:latin typeface="Arial Narrow"/>
              <a:ea typeface="Arial Narrow"/>
              <a:cs typeface="Arial Narrow"/>
              <a:sym typeface="Arial Narrow"/>
            </a:endParaRPr>
          </a:p>
          <a:p>
            <a:pPr indent="0" lvl="0" marL="0" marR="0" rtl="0" algn="l">
              <a:lnSpc>
                <a:spcPct val="100000"/>
              </a:lnSpc>
              <a:spcBef>
                <a:spcPts val="0"/>
              </a:spcBef>
              <a:spcAft>
                <a:spcPts val="0"/>
              </a:spcAft>
              <a:buClr>
                <a:srgbClr val="000000"/>
              </a:buClr>
              <a:buSzPts val="2000"/>
              <a:buFont typeface="Arial"/>
              <a:buNone/>
            </a:pPr>
            <a:r>
              <a:t/>
            </a:r>
            <a:endParaRPr b="0" i="0" sz="3500" u="none" cap="none" strike="noStrike">
              <a:solidFill>
                <a:schemeClr val="dk1"/>
              </a:solidFill>
              <a:latin typeface="Arial Narrow"/>
              <a:ea typeface="Arial Narrow"/>
              <a:cs typeface="Arial Narrow"/>
              <a:sym typeface="Arial Narrow"/>
            </a:endParaRPr>
          </a:p>
        </p:txBody>
      </p:sp>
      <p:graphicFrame>
        <p:nvGraphicFramePr>
          <p:cNvPr id="115" name="Google Shape;115;p13"/>
          <p:cNvGraphicFramePr/>
          <p:nvPr/>
        </p:nvGraphicFramePr>
        <p:xfrm>
          <a:off x="18388966" y="16822125"/>
          <a:ext cx="3000000" cy="3000000"/>
        </p:xfrm>
        <a:graphic>
          <a:graphicData uri="http://schemas.openxmlformats.org/drawingml/2006/table">
            <a:tbl>
              <a:tblPr>
                <a:noFill/>
                <a:tableStyleId>{ED8EFEA1-D318-4D80-89BF-A1A3CFEA13A3}</a:tableStyleId>
              </a:tblPr>
              <a:tblGrid>
                <a:gridCol w="2579400"/>
                <a:gridCol w="2464750"/>
                <a:gridCol w="1960750"/>
                <a:gridCol w="2241425"/>
                <a:gridCol w="1960750"/>
                <a:gridCol w="2241425"/>
                <a:gridCol w="1962700"/>
              </a:tblGrid>
              <a:tr h="501350">
                <a:tc gridSpan="2" rowSpan="2">
                  <a:txBody>
                    <a:bodyPr/>
                    <a:lstStyle/>
                    <a:p>
                      <a:pPr indent="0" lvl="0" marL="0" marR="0" rtl="0" algn="l">
                        <a:lnSpc>
                          <a:spcPct val="100000"/>
                        </a:lnSpc>
                        <a:spcBef>
                          <a:spcPts val="0"/>
                        </a:spcBef>
                        <a:spcAft>
                          <a:spcPts val="0"/>
                        </a:spcAft>
                        <a:buClr>
                          <a:srgbClr val="000000"/>
                        </a:buClr>
                        <a:buSzPts val="2600"/>
                        <a:buFont typeface="Arial"/>
                        <a:buNone/>
                      </a:pPr>
                      <a:r>
                        <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2" hMerge="1"/>
                <a:tc gridSpan="2">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Sem Glaucoma</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2">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Com Glaucoma</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rowSpan="2">
                  <a:txBody>
                    <a:bodyPr/>
                    <a:lstStyle/>
                    <a:p>
                      <a:pPr indent="0" lvl="0" marL="0" marR="0" rtl="0" algn="l">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p-valor*</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01350">
                <a:tc gridSpan="2" vMerge="1"/>
                <a:tc hMerge="1" vMerge="1"/>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n</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n</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vMerge="1"/>
              </a:tr>
              <a:tr h="636900">
                <a:tc rowSpan="2">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Sexo</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Masculino</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15</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53,6%</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14</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48,3%</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rowSpan="2">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0,689</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36900">
                <a:tc vMerge="1"/>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Feminino</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13</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46,4%</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15</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51,7%</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vMerge="1"/>
              </a:tr>
              <a:tr h="636900">
                <a:tc rowSpan="3">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Faixa etária (anos)</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4 – 8</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9</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32,1%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3</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10,3%</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rowSpan="3">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0,001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r>
              <a:tr h="636900">
                <a:tc vMerge="1"/>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9 – 12</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16</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57,1%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9</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31,0%</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vMerge="1"/>
              </a:tr>
              <a:tr h="564550">
                <a:tc vMerge="1"/>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13 – 17</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3</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10,7%</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17</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58,6%</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vMerge="1"/>
              </a:tr>
            </a:tbl>
          </a:graphicData>
        </a:graphic>
      </p:graphicFrame>
      <p:sp>
        <p:nvSpPr>
          <p:cNvPr id="116" name="Google Shape;116;p13"/>
          <p:cNvSpPr txBox="1"/>
          <p:nvPr/>
        </p:nvSpPr>
        <p:spPr>
          <a:xfrm>
            <a:off x="18388966" y="15424269"/>
            <a:ext cx="15411178" cy="1353936"/>
          </a:xfrm>
          <a:prstGeom prst="rect">
            <a:avLst/>
          </a:prstGeom>
          <a:noFill/>
          <a:ln>
            <a:noFill/>
          </a:ln>
        </p:spPr>
        <p:txBody>
          <a:bodyPr anchorCtr="0" anchor="ctr" bIns="91425" lIns="91425" spcFirstLastPara="1" rIns="91425" wrap="square" tIns="91425">
            <a:noAutofit/>
          </a:bodyPr>
          <a:lstStyle/>
          <a:p>
            <a:pPr indent="0" lvl="0" marL="0" marR="448943" rtl="0" algn="just">
              <a:lnSpc>
                <a:spcPct val="107916"/>
              </a:lnSpc>
              <a:spcBef>
                <a:spcPts val="0"/>
              </a:spcBef>
              <a:spcAft>
                <a:spcPts val="0"/>
              </a:spcAft>
              <a:buClr>
                <a:srgbClr val="000000"/>
              </a:buClr>
              <a:buSzPts val="2600"/>
              <a:buFont typeface="Arial"/>
              <a:buNone/>
            </a:pPr>
            <a:r>
              <a:rPr b="0" i="0" lang="pt-BR" sz="3000" u="none" cap="none" strike="noStrike">
                <a:solidFill>
                  <a:srgbClr val="000000"/>
                </a:solidFill>
                <a:latin typeface="Arial Narrow"/>
                <a:ea typeface="Arial Narrow"/>
                <a:cs typeface="Arial Narrow"/>
                <a:sym typeface="Arial Narrow"/>
              </a:rPr>
              <a:t>Distribuição dos pacientes de acordo com a faixa etária, sexo nos grupos e diagnóstico de glaucoma (*teste Qui-quadrado).</a:t>
            </a:r>
            <a:endParaRPr b="0" i="0" sz="3000" u="none" cap="none" strike="noStrike">
              <a:solidFill>
                <a:srgbClr val="000000"/>
              </a:solidFill>
              <a:latin typeface="Arial Narrow"/>
              <a:ea typeface="Arial Narrow"/>
              <a:cs typeface="Arial Narrow"/>
              <a:sym typeface="Arial Narrow"/>
            </a:endParaRPr>
          </a:p>
        </p:txBody>
      </p:sp>
      <p:graphicFrame>
        <p:nvGraphicFramePr>
          <p:cNvPr id="117" name="Google Shape;117;p13"/>
          <p:cNvGraphicFramePr/>
          <p:nvPr/>
        </p:nvGraphicFramePr>
        <p:xfrm>
          <a:off x="18442284" y="25193963"/>
          <a:ext cx="3000000" cy="3000000"/>
        </p:xfrm>
        <a:graphic>
          <a:graphicData uri="http://schemas.openxmlformats.org/drawingml/2006/table">
            <a:tbl>
              <a:tblPr>
                <a:noFill/>
                <a:tableStyleId>{ED8EFEA1-D318-4D80-89BF-A1A3CFEA13A3}</a:tableStyleId>
              </a:tblPr>
              <a:tblGrid>
                <a:gridCol w="3637900"/>
                <a:gridCol w="5037400"/>
                <a:gridCol w="4755125"/>
                <a:gridCol w="1960075"/>
              </a:tblGrid>
              <a:tr h="1154050">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Mácula</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Sem Glaucoma</a:t>
                      </a:r>
                      <a:endParaRPr b="1" sz="2600" u="none" cap="none" strike="noStrike">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média±DP (variação)</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Com Glaucoma </a:t>
                      </a:r>
                      <a:endParaRPr b="1" sz="2600" u="none" cap="none" strike="noStrike">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média±DP (variação)</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p-valor*</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77025">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Centro</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242 ± 22,7 (198 - 289)</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219,1 ± 38,3 (107 - 293)</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0,002</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77025">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Superior 3 mm</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311,5 ± 14 (285 - 344)</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280 ± 52,5 (124 - 339)</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0,001</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77025">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Nasal 3 mm</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310,3 ± 13,8 (274 - 337)</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273,4 ± 70,1 (70 - 336)</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0,001</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77025">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Inferior 3 mm</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310,3 ± 13,3 (279 - 341)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279,4 ± 51,8 (121 - 347)</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0,001</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77025">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Temporal 3 mm</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300,1 ± 14,5 (271 - 330)</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264,8 ± 68,5 (63 - 331)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0,004</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77025">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Superior 6 mm</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289,3 ± 11,8 (268 - 317)</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266 ± 49,5 (111 - 341)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0,004</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77025">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Nasal 6 mm</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300,7 ± 11,3 (280 - 324)</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257,7 ± 70,5 (70 - 341)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&lt;0,001</a:t>
                      </a:r>
                      <a:endParaRPr b="1" sz="2600" u="none" cap="none" strike="noStrike">
                        <a:latin typeface="Calibri"/>
                        <a:ea typeface="Calibri"/>
                        <a:cs typeface="Calibri"/>
                        <a:sym typeface="Calibri"/>
                      </a:endParaRPr>
                    </a:p>
                  </a:txBody>
                  <a:tcPr marT="0" marB="0" marR="44450" marL="4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77025">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Inferior 6 mm</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281,5 ± 12,7 (254 - 301)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254,6 ± 47,9 (99 - 326)</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0,001</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577025">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Temporal 6 mm</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277,3 ± 14,2 (240 - 302)</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244,7 ± 64,1 (63 - 328)</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0,002</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118" name="Google Shape;118;p13"/>
          <p:cNvSpPr txBox="1"/>
          <p:nvPr/>
        </p:nvSpPr>
        <p:spPr>
          <a:xfrm>
            <a:off x="18388964" y="23538973"/>
            <a:ext cx="15411179" cy="1298622"/>
          </a:xfrm>
          <a:prstGeom prst="rect">
            <a:avLst/>
          </a:prstGeom>
          <a:noFill/>
          <a:ln>
            <a:noFill/>
          </a:ln>
        </p:spPr>
        <p:txBody>
          <a:bodyPr anchorCtr="0" anchor="ctr" bIns="91425" lIns="91425" spcFirstLastPara="1" rIns="91425" wrap="square" tIns="91425">
            <a:noAutofit/>
          </a:bodyPr>
          <a:lstStyle/>
          <a:p>
            <a:pPr indent="0" lvl="0" marL="0" marR="0" rtl="0" algn="l">
              <a:lnSpc>
                <a:spcPct val="107916"/>
              </a:lnSpc>
              <a:spcBef>
                <a:spcPts val="0"/>
              </a:spcBef>
              <a:spcAft>
                <a:spcPts val="0"/>
              </a:spcAft>
              <a:buClr>
                <a:srgbClr val="000000"/>
              </a:buClr>
              <a:buSzPts val="1000"/>
              <a:buFont typeface="Arial"/>
              <a:buNone/>
            </a:pPr>
            <a:r>
              <a:t/>
            </a:r>
            <a:endParaRPr b="0" i="0" sz="3000" u="none" cap="none" strike="noStrike">
              <a:solidFill>
                <a:srgbClr val="000000"/>
              </a:solidFill>
              <a:latin typeface="Arial Narrow"/>
              <a:ea typeface="Arial Narrow"/>
              <a:cs typeface="Arial Narrow"/>
              <a:sym typeface="Arial Narrow"/>
            </a:endParaRPr>
          </a:p>
          <a:p>
            <a:pPr indent="0" lvl="0" marL="0" marR="269240" rtl="0" algn="just">
              <a:lnSpc>
                <a:spcPct val="107916"/>
              </a:lnSpc>
              <a:spcBef>
                <a:spcPts val="800"/>
              </a:spcBef>
              <a:spcAft>
                <a:spcPts val="0"/>
              </a:spcAft>
              <a:buClr>
                <a:srgbClr val="000000"/>
              </a:buClr>
              <a:buSzPts val="2600"/>
              <a:buFont typeface="Arial"/>
              <a:buNone/>
            </a:pPr>
            <a:r>
              <a:rPr b="0" i="0" lang="pt-BR" sz="3000" u="none" cap="none" strike="noStrike">
                <a:solidFill>
                  <a:srgbClr val="000000"/>
                </a:solidFill>
                <a:latin typeface="Arial Narrow"/>
                <a:ea typeface="Arial Narrow"/>
                <a:cs typeface="Arial Narrow"/>
                <a:sym typeface="Arial Narrow"/>
              </a:rPr>
              <a:t>Variáveis avaliadas pela Tomografia de Coerência Óptica</a:t>
            </a:r>
            <a:r>
              <a:rPr b="1" i="0" lang="pt-BR" sz="3000" u="none" cap="none" strike="noStrike">
                <a:solidFill>
                  <a:srgbClr val="000000"/>
                </a:solidFill>
                <a:latin typeface="Arial Narrow"/>
                <a:ea typeface="Arial Narrow"/>
                <a:cs typeface="Arial Narrow"/>
                <a:sym typeface="Arial Narrow"/>
              </a:rPr>
              <a:t> </a:t>
            </a:r>
            <a:r>
              <a:rPr b="0" i="0" lang="pt-BR" sz="3000" u="none" cap="none" strike="noStrike">
                <a:solidFill>
                  <a:srgbClr val="000000"/>
                </a:solidFill>
                <a:latin typeface="Arial Narrow"/>
                <a:ea typeface="Arial Narrow"/>
                <a:cs typeface="Arial Narrow"/>
                <a:sym typeface="Arial Narrow"/>
              </a:rPr>
              <a:t>de mácula</a:t>
            </a:r>
            <a:r>
              <a:rPr b="1" i="0" lang="pt-BR" sz="3000" u="none" cap="none" strike="noStrike">
                <a:solidFill>
                  <a:srgbClr val="000000"/>
                </a:solidFill>
                <a:latin typeface="Arial Narrow"/>
                <a:ea typeface="Arial Narrow"/>
                <a:cs typeface="Arial Narrow"/>
                <a:sym typeface="Arial Narrow"/>
              </a:rPr>
              <a:t> </a:t>
            </a:r>
            <a:r>
              <a:rPr b="0" i="0" lang="pt-BR" sz="3000" u="none" cap="none" strike="noStrike">
                <a:solidFill>
                  <a:srgbClr val="000000"/>
                </a:solidFill>
                <a:latin typeface="Arial Narrow"/>
                <a:ea typeface="Arial Narrow"/>
                <a:cs typeface="Arial Narrow"/>
                <a:sym typeface="Arial Narrow"/>
              </a:rPr>
              <a:t>em pacientes de 4-17 anos (*teste de Mann-Whitney).</a:t>
            </a:r>
            <a:endParaRPr b="0" i="0" sz="3000" u="none" cap="none" strike="noStrike">
              <a:solidFill>
                <a:srgbClr val="000000"/>
              </a:solidFill>
              <a:latin typeface="Arial Narrow"/>
              <a:ea typeface="Arial Narrow"/>
              <a:cs typeface="Arial Narrow"/>
              <a:sym typeface="Arial Narrow"/>
            </a:endParaRPr>
          </a:p>
        </p:txBody>
      </p:sp>
      <p:graphicFrame>
        <p:nvGraphicFramePr>
          <p:cNvPr id="119" name="Google Shape;119;p13"/>
          <p:cNvGraphicFramePr/>
          <p:nvPr/>
        </p:nvGraphicFramePr>
        <p:xfrm>
          <a:off x="18442284" y="35615091"/>
          <a:ext cx="3000000" cy="3000000"/>
        </p:xfrm>
        <a:graphic>
          <a:graphicData uri="http://schemas.openxmlformats.org/drawingml/2006/table">
            <a:tbl>
              <a:tblPr>
                <a:noFill/>
                <a:tableStyleId>{ED8EFEA1-D318-4D80-89BF-A1A3CFEA13A3}</a:tableStyleId>
              </a:tblPr>
              <a:tblGrid>
                <a:gridCol w="4015675"/>
                <a:gridCol w="4875450"/>
                <a:gridCol w="4873425"/>
                <a:gridCol w="1711125"/>
              </a:tblGrid>
              <a:tr h="1217775">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Papila</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Sem Glaucoma</a:t>
                      </a:r>
                      <a:endParaRPr b="1" sz="2600" u="none" cap="none" strike="noStrike">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média±DP (variação)</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Com Glaucoma </a:t>
                      </a:r>
                      <a:endParaRPr b="1" sz="2600" u="none" cap="none" strike="noStrike">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média±DP (variação)</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p-valor*</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08900">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Superior Temporal</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140,3 ± 18,7 (95 - 192)</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128,6 ± 18 (81 - 166)</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0,006</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08900">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Superior Nasal</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118,7 ± 14,1 (91 - 148)</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113 ± 23,4 (60 - 190)</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0,119</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08900">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Nasal Acima</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90,9 ± 13,8 (65 - 123)</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84 ± 18,3 (21 - 114)</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0,055</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08900">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Nasal Abaixo</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78,8 ± 11,7 (58 - 108)</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76,2 ± 19,8 (21 - 154)</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0,281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08900">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Inferior Nasal</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134,4 ± 22,5 (99 - 191)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122,6 ± 35,1 (65 - 239)</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0,017</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08900">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Inferior Temporal</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146,9 ± 20,9 (103 - 193)</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137,7 ± 19,9 (98 - 204)</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0,008</a:t>
                      </a:r>
                      <a:endParaRPr b="1"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08900">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Temporal Abaixo</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77,5 ± 14,1 (56 - 114)</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88,2 ± 36,6 (42 - 206)</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0,787</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608900">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Temporal Acima</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87,4 ± 13,2 (59 - 115)</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93,4 ± 27,1 (53 - 163)</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0,879</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217775">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Escavação Papilar Horizontal</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0,6 ± 0,2 (0,1 - 1)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0,8 ± 0,1 (0,6 - 1)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&lt;0,001</a:t>
                      </a:r>
                      <a:endParaRPr b="1" sz="2600" u="none" cap="none" strike="noStrike">
                        <a:latin typeface="Calibri"/>
                        <a:ea typeface="Calibri"/>
                        <a:cs typeface="Calibri"/>
                        <a:sym typeface="Calibri"/>
                      </a:endParaRPr>
                    </a:p>
                  </a:txBody>
                  <a:tcPr marT="0" marB="0" marR="44450" marL="4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14500">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Escavação Papilar Vertical</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0,5 ± 0,2 (0,1 - 0,9)</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lang="pt-BR" sz="2600" u="none" cap="none" strike="noStrike">
                          <a:latin typeface="Calibri"/>
                          <a:ea typeface="Calibri"/>
                          <a:cs typeface="Calibri"/>
                          <a:sym typeface="Calibri"/>
                        </a:rPr>
                        <a:t>0,8 ± 0,1 (0,5 - 1)</a:t>
                      </a:r>
                      <a:endParaRPr sz="2600" u="none" cap="none" strike="noStrike">
                        <a:latin typeface="Calibri"/>
                        <a:ea typeface="Calibri"/>
                        <a:cs typeface="Calibri"/>
                        <a:sym typeface="Calibri"/>
                      </a:endParaRPr>
                    </a:p>
                  </a:txBody>
                  <a:tcPr marT="0" marB="0" marR="44450" marL="44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pt-BR" sz="2600" u="none" cap="none" strike="noStrike">
                          <a:latin typeface="Calibri"/>
                          <a:ea typeface="Calibri"/>
                          <a:cs typeface="Calibri"/>
                          <a:sym typeface="Calibri"/>
                        </a:rPr>
                        <a:t>&lt;0,001</a:t>
                      </a:r>
                      <a:endParaRPr b="1" sz="2600" u="none" cap="none" strike="noStrike">
                        <a:latin typeface="Calibri"/>
                        <a:ea typeface="Calibri"/>
                        <a:cs typeface="Calibri"/>
                        <a:sym typeface="Calibri"/>
                      </a:endParaRPr>
                    </a:p>
                  </a:txBody>
                  <a:tcPr marT="0" marB="0" marR="44450" marL="444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120" name="Google Shape;120;p13"/>
          <p:cNvSpPr txBox="1"/>
          <p:nvPr/>
        </p:nvSpPr>
        <p:spPr>
          <a:xfrm>
            <a:off x="18442284" y="34148925"/>
            <a:ext cx="15475687" cy="1655469"/>
          </a:xfrm>
          <a:prstGeom prst="rect">
            <a:avLst/>
          </a:prstGeom>
          <a:noFill/>
          <a:ln>
            <a:noFill/>
          </a:ln>
        </p:spPr>
        <p:txBody>
          <a:bodyPr anchorCtr="0" anchor="ctr" bIns="91425" lIns="91425" spcFirstLastPara="1" rIns="91425" wrap="square" tIns="91425">
            <a:noAutofit/>
          </a:bodyPr>
          <a:lstStyle/>
          <a:p>
            <a:pPr indent="0" lvl="0" marL="0" marR="269240" rtl="0" algn="just">
              <a:lnSpc>
                <a:spcPct val="107916"/>
              </a:lnSpc>
              <a:spcBef>
                <a:spcPts val="0"/>
              </a:spcBef>
              <a:spcAft>
                <a:spcPts val="0"/>
              </a:spcAft>
              <a:buClr>
                <a:srgbClr val="000000"/>
              </a:buClr>
              <a:buSzPts val="2600"/>
              <a:buFont typeface="Arial"/>
              <a:buNone/>
            </a:pPr>
            <a:r>
              <a:rPr b="0" i="0" lang="pt-BR" sz="3000" u="none" cap="none" strike="noStrike">
                <a:solidFill>
                  <a:srgbClr val="000000"/>
                </a:solidFill>
                <a:latin typeface="Arial Narrow"/>
                <a:ea typeface="Arial Narrow"/>
                <a:cs typeface="Arial Narrow"/>
                <a:sym typeface="Arial Narrow"/>
              </a:rPr>
              <a:t>Variáveis avaliadas pela Tomografia de Coerência Óptica de papila</a:t>
            </a:r>
            <a:r>
              <a:rPr b="1" i="0" lang="pt-BR" sz="3000" u="none" cap="none" strike="noStrike">
                <a:solidFill>
                  <a:srgbClr val="000000"/>
                </a:solidFill>
                <a:latin typeface="Arial Narrow"/>
                <a:ea typeface="Arial Narrow"/>
                <a:cs typeface="Arial Narrow"/>
                <a:sym typeface="Arial Narrow"/>
              </a:rPr>
              <a:t> </a:t>
            </a:r>
            <a:r>
              <a:rPr b="0" i="0" lang="pt-BR" sz="3000" u="none" cap="none" strike="noStrike">
                <a:solidFill>
                  <a:srgbClr val="000000"/>
                </a:solidFill>
                <a:latin typeface="Arial Narrow"/>
                <a:ea typeface="Arial Narrow"/>
                <a:cs typeface="Arial Narrow"/>
                <a:sym typeface="Arial Narrow"/>
              </a:rPr>
              <a:t>em pacientes de 4-17 anos (*teste de Mann-Whitney).</a:t>
            </a:r>
            <a:endParaRPr b="0" i="0" sz="3000" u="none" cap="none" strike="noStrike">
              <a:solidFill>
                <a:srgbClr val="000000"/>
              </a:solidFill>
              <a:latin typeface="Arial Narrow"/>
              <a:ea typeface="Arial Narrow"/>
              <a:cs typeface="Arial Narrow"/>
              <a:sym typeface="Arial Narrow"/>
            </a:endParaRPr>
          </a:p>
        </p:txBody>
      </p:sp>
      <p:sp>
        <p:nvSpPr>
          <p:cNvPr id="121" name="Google Shape;121;p13"/>
          <p:cNvSpPr txBox="1"/>
          <p:nvPr/>
        </p:nvSpPr>
        <p:spPr>
          <a:xfrm>
            <a:off x="2284271" y="46319775"/>
            <a:ext cx="31286090" cy="1300013"/>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1100"/>
              <a:buFont typeface="Arial"/>
              <a:buNone/>
            </a:pPr>
            <a:r>
              <a:rPr b="0" i="0" lang="pt-BR" sz="2600" u="none" cap="none" strike="noStrike">
                <a:solidFill>
                  <a:schemeClr val="dk1"/>
                </a:solidFill>
                <a:latin typeface="Calibri"/>
                <a:ea typeface="Calibri"/>
                <a:cs typeface="Calibri"/>
                <a:sym typeface="Calibri"/>
              </a:rPr>
              <a:t>1. Hoguet A, Grajewski A, Hodapp E, Chang TC. A retrospective survey of childhood glaucoma prevalence according to Childhood Glaucoma Research Network classification. Indian J Ophthalmol. 2016; 64:118–23.</a:t>
            </a:r>
            <a:endParaRPr b="0" i="0" sz="2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0" i="0" lang="pt-BR" sz="2600" u="none" cap="none" strike="noStrike">
                <a:solidFill>
                  <a:schemeClr val="dk1"/>
                </a:solidFill>
                <a:latin typeface="Calibri"/>
                <a:ea typeface="Calibri"/>
                <a:cs typeface="Calibri"/>
                <a:sym typeface="Calibri"/>
              </a:rPr>
              <a:t>2. Lee YP, Ju YS, Choi DG. Ganglion cell-inner plexiform layer thickness by swept-source optical coherence tomography in healthy Korean children: Normative data and biometric correlation. Sci Rep. 2018; 8(10605):1-5.</a:t>
            </a:r>
            <a:endParaRPr b="0" i="0" sz="2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0" i="0" lang="pt-BR" sz="2600" u="none" cap="none" strike="noStrike">
                <a:solidFill>
                  <a:schemeClr val="dk1"/>
                </a:solidFill>
                <a:latin typeface="Calibri"/>
                <a:ea typeface="Calibri"/>
                <a:cs typeface="Calibri"/>
                <a:sym typeface="Calibri"/>
              </a:rPr>
              <a:t>3. Gürağaç FB, Totan Y, Güler E, Tenlik A, Ertuğrul İG. Normative Spectral Domain Optical Coherence Tomography Data in Healthy Turkish Children. Semin Ophthalmol. 2017; 32(2):216-222.</a:t>
            </a:r>
            <a:endParaRPr b="0" i="0" sz="2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b="0" i="0" lang="pt-BR" sz="2600" u="none" cap="none" strike="noStrike">
                <a:solidFill>
                  <a:schemeClr val="dk1"/>
                </a:solidFill>
                <a:latin typeface="Calibri"/>
                <a:ea typeface="Calibri"/>
                <a:cs typeface="Calibri"/>
                <a:sym typeface="Calibri"/>
              </a:rPr>
              <a:t>4. Goh JP, Koh V, Chan YH, Ngo C. Macular Ganglion Cell and Retinal Nerve Fiber Layer Thickness in Children With Refractive Errors—An Optical Coherence Tomography Study. J Glaucoma. 2017; 26(7):619-625.</a:t>
            </a:r>
            <a:endParaRPr b="0" i="0" sz="2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rPr b="0" i="0" lang="pt-BR" sz="2600" u="none" cap="none" strike="noStrike">
                <a:solidFill>
                  <a:schemeClr val="dk1"/>
                </a:solidFill>
                <a:latin typeface="Calibri"/>
                <a:ea typeface="Calibri"/>
                <a:cs typeface="Calibri"/>
                <a:sym typeface="Calibri"/>
              </a:rPr>
              <a:t>5.  Lee H, Proudlock FA, Gottlob I. Pediatric Optical Coherence Tomography in Clinical Practice-Recent Progress. Invest Ophthalmol Vis Sci. 2016; 57(9):OCT69-79.</a:t>
            </a:r>
            <a:endParaRPr b="0" i="0" sz="2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0" i="0" sz="2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