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-2490" y="-144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67BE-AD5C-4071-8D11-DFB359D2B5DB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0F5A-D2DE-4B3E-B2F4-4B0D61BA52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67BE-AD5C-4071-8D11-DFB359D2B5DB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0F5A-D2DE-4B3E-B2F4-4B0D61BA52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67BE-AD5C-4071-8D11-DFB359D2B5DB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0F5A-D2DE-4B3E-B2F4-4B0D61BA52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67BE-AD5C-4071-8D11-DFB359D2B5DB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0F5A-D2DE-4B3E-B2F4-4B0D61BA52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67BE-AD5C-4071-8D11-DFB359D2B5DB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0F5A-D2DE-4B3E-B2F4-4B0D61BA52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67BE-AD5C-4071-8D11-DFB359D2B5DB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0F5A-D2DE-4B3E-B2F4-4B0D61BA52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67BE-AD5C-4071-8D11-DFB359D2B5DB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0F5A-D2DE-4B3E-B2F4-4B0D61BA52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67BE-AD5C-4071-8D11-DFB359D2B5DB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0F5A-D2DE-4B3E-B2F4-4B0D61BA52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67BE-AD5C-4071-8D11-DFB359D2B5DB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0F5A-D2DE-4B3E-B2F4-4B0D61BA52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67BE-AD5C-4071-8D11-DFB359D2B5DB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0F5A-D2DE-4B3E-B2F4-4B0D61BA52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67BE-AD5C-4071-8D11-DFB359D2B5DB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0F5A-D2DE-4B3E-B2F4-4B0D61BA52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267BE-AD5C-4071-8D11-DFB359D2B5DB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D0F5A-D2DE-4B3E-B2F4-4B0D61BA52C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Universidade Federal de São Paulo</a:t>
            </a:r>
            <a:br>
              <a:rPr lang="pt-BR" dirty="0" smtClean="0"/>
            </a:br>
            <a:r>
              <a:rPr lang="pt-BR" dirty="0" smtClean="0"/>
              <a:t>Luiz Guilherme Ito da Cruz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err="1" smtClean="0">
                <a:solidFill>
                  <a:schemeClr val="tx1"/>
                </a:solidFill>
              </a:rPr>
              <a:t>Ceratocone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Imagem de lâmpada de fenda </a:t>
            </a:r>
            <a:r>
              <a:rPr lang="pt-BR" dirty="0" err="1" smtClean="0">
                <a:solidFill>
                  <a:schemeClr val="tx1"/>
                </a:solidFill>
              </a:rPr>
              <a:t>lateralizada</a:t>
            </a:r>
            <a:r>
              <a:rPr lang="pt-BR" dirty="0" smtClean="0">
                <a:solidFill>
                  <a:schemeClr val="tx1"/>
                </a:solidFill>
              </a:rPr>
              <a:t>, com aumento de 16x, mostrando aumento de curvatura e afinamento </a:t>
            </a:r>
            <a:r>
              <a:rPr lang="pt-BR" dirty="0" err="1" smtClean="0">
                <a:solidFill>
                  <a:schemeClr val="tx1"/>
                </a:solidFill>
              </a:rPr>
              <a:t>corneanos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C:\Users\OFTALMO\Desktop\ITO\aula\IM0061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5316"/>
            <a:ext cx="31089600" cy="2331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</Words>
  <Application>Microsoft Office PowerPoint</Application>
  <PresentationFormat>Personalizar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Universidade Federal de São Paulo Luiz Guilherme Ito da Cruz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São Paulo Luiz Guilherme Ito da Cruz</dc:title>
  <dc:creator>OFTALMO</dc:creator>
  <cp:lastModifiedBy>OFTALMO</cp:lastModifiedBy>
  <cp:revision>1</cp:revision>
  <dcterms:created xsi:type="dcterms:W3CDTF">2020-02-07T12:52:17Z</dcterms:created>
  <dcterms:modified xsi:type="dcterms:W3CDTF">2020-02-07T13:00:38Z</dcterms:modified>
</cp:coreProperties>
</file>