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65" autoAdjust="0"/>
    <p:restoredTop sz="94660"/>
  </p:normalViewPr>
  <p:slideViewPr>
    <p:cSldViewPr snapToGrid="0">
      <p:cViewPr varScale="1">
        <p:scale>
          <a:sx n="18" d="100"/>
          <a:sy n="18" d="100"/>
        </p:scale>
        <p:origin x="404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1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9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1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6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0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A0C28-C241-4985-9553-A3A49875149C}" type="datetimeFigureOut">
              <a:rPr lang="en-US" smtClean="0"/>
              <a:t>2/6/20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C33C1-10AB-4729-B255-E589A48B5EA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/>
          <p:cNvSpPr txBox="1">
            <a:spLocks/>
          </p:cNvSpPr>
          <p:nvPr/>
        </p:nvSpPr>
        <p:spPr>
          <a:xfrm>
            <a:off x="599351" y="-67459"/>
            <a:ext cx="31418299" cy="42334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b">
            <a:sp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1500" b="1" dirty="0"/>
              <a:t>		</a:t>
            </a:r>
            <a:endParaRPr lang="pt-BR" sz="11000" b="1" dirty="0"/>
          </a:p>
          <a:p>
            <a:endParaRPr lang="pt-BR" sz="9600" b="1" dirty="0"/>
          </a:p>
          <a:p>
            <a:r>
              <a:rPr lang="pt-BR" sz="4400" b="1" dirty="0"/>
              <a:t>		Jéssica Thaís Campos Lopes Gonçalves; Isadora Ferro Nogueira; Laura Dayane Moreira de Jesus; </a:t>
            </a:r>
            <a:r>
              <a:rPr lang="pt-BR" sz="4400" b="1" dirty="0" err="1"/>
              <a:t>Jady</a:t>
            </a:r>
            <a:r>
              <a:rPr lang="pt-BR" sz="4400" b="1" dirty="0"/>
              <a:t> 	</a:t>
            </a:r>
            <a:r>
              <a:rPr lang="pt-BR" sz="4400" b="1" dirty="0" err="1"/>
              <a:t>Foganholo</a:t>
            </a:r>
            <a:r>
              <a:rPr lang="pt-BR" sz="4400" b="1" dirty="0"/>
              <a:t>; Liane de Moura Santos Pereira Ferraz Baptista; Natanael de Abreu Sousa</a:t>
            </a:r>
            <a:endParaRPr lang="pt-BR" sz="4000" b="1" dirty="0"/>
          </a:p>
        </p:txBody>
      </p:sp>
      <p:pic>
        <p:nvPicPr>
          <p:cNvPr id="5" name="Picture 4" descr="Resultado de imagem para hospital oftalmologico de bras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27" y="323770"/>
            <a:ext cx="6263298" cy="321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7"/>
          <p:cNvSpPr txBox="1">
            <a:spLocks/>
          </p:cNvSpPr>
          <p:nvPr/>
        </p:nvSpPr>
        <p:spPr>
          <a:xfrm>
            <a:off x="613000" y="5600802"/>
            <a:ext cx="31002314" cy="3080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>
              <a:lnSpc>
                <a:spcPts val="4800"/>
              </a:lnSpc>
              <a:spcBef>
                <a:spcPts val="0"/>
              </a:spcBef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43001" y="265416"/>
            <a:ext cx="24028201" cy="336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Congenital cranial </a:t>
            </a:r>
            <a:r>
              <a:rPr lang="pt-BR" b="1" dirty="0" err="1">
                <a:solidFill>
                  <a:schemeClr val="bg1"/>
                </a:solidFill>
              </a:rPr>
              <a:t>dysinnervation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disorder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presented</a:t>
            </a:r>
            <a:r>
              <a:rPr lang="pt-BR" b="1" dirty="0">
                <a:solidFill>
                  <a:schemeClr val="bg1"/>
                </a:solidFill>
              </a:rPr>
              <a:t> as </a:t>
            </a:r>
            <a:r>
              <a:rPr lang="pt-BR" b="1" dirty="0" err="1">
                <a:solidFill>
                  <a:schemeClr val="bg1"/>
                </a:solidFill>
              </a:rPr>
              <a:t>Duane’s</a:t>
            </a:r>
            <a:r>
              <a:rPr lang="pt-BR" b="1" dirty="0">
                <a:solidFill>
                  <a:schemeClr val="bg1"/>
                </a:solidFill>
              </a:rPr>
              <a:t> </a:t>
            </a:r>
            <a:r>
              <a:rPr lang="pt-BR" b="1" dirty="0" err="1">
                <a:solidFill>
                  <a:schemeClr val="bg1"/>
                </a:solidFill>
              </a:rPr>
              <a:t>syndrome</a:t>
            </a:r>
            <a:r>
              <a:rPr lang="pt-BR" b="1" dirty="0">
                <a:solidFill>
                  <a:schemeClr val="bg1"/>
                </a:solidFill>
              </a:rPr>
              <a:t>: a case </a:t>
            </a:r>
            <a:r>
              <a:rPr lang="pt-BR" b="1">
                <a:solidFill>
                  <a:schemeClr val="bg1"/>
                </a:solidFill>
              </a:rPr>
              <a:t>report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en-US" sz="7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D0D365-6D3B-834C-8776-1B9E245F0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188" y="4557236"/>
            <a:ext cx="15087600" cy="374398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E1EE78-C7C6-064F-8974-79FC6F68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7714" y="4557237"/>
            <a:ext cx="15087600" cy="374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77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10949</TotalTime>
  <Words>48</Words>
  <Application>Microsoft Macintosh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Fatima Sainz</dc:creator>
  <cp:lastModifiedBy>Isadora Nogueira</cp:lastModifiedBy>
  <cp:revision>84</cp:revision>
  <dcterms:created xsi:type="dcterms:W3CDTF">2018-02-18T16:19:22Z</dcterms:created>
  <dcterms:modified xsi:type="dcterms:W3CDTF">2020-02-07T02:41:25Z</dcterms:modified>
</cp:coreProperties>
</file>