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32405638" cy="43205400"/>
  <p:notesSz cx="6858000" cy="9144000"/>
  <p:defaultTextStyle>
    <a:defPPr>
      <a:defRPr lang="en-U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" d="100"/>
          <a:sy n="10" d="100"/>
        </p:scale>
        <p:origin x="-3008" y="-664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4087" y="1730222"/>
            <a:ext cx="7291269" cy="3686460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82" y="1730222"/>
            <a:ext cx="21333712" cy="3686460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3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82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866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6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2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4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2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320" y="4160523"/>
            <a:ext cx="27544792" cy="92611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Luis Filipe Nakayama</a:t>
            </a:r>
            <a:br>
              <a:rPr lang="en-US" dirty="0" smtClean="0"/>
            </a:br>
            <a:r>
              <a:rPr lang="en-US" dirty="0" smtClean="0"/>
              <a:t>Escola Paulista de Medicina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7320" y="15261044"/>
            <a:ext cx="24219518" cy="9119373"/>
          </a:xfrm>
        </p:spPr>
        <p:txBody>
          <a:bodyPr>
            <a:normAutofit/>
          </a:bodyPr>
          <a:lstStyle/>
          <a:p>
            <a:pPr algn="l"/>
            <a:r>
              <a:rPr lang="pt-BR" sz="10000" dirty="0" smtClean="0"/>
              <a:t>	</a:t>
            </a:r>
            <a:r>
              <a:rPr lang="pt-BR" sz="10000" dirty="0"/>
              <a:t>Membrana </a:t>
            </a:r>
            <a:r>
              <a:rPr lang="pt-BR" sz="10000" dirty="0" err="1"/>
              <a:t>neosvascular</a:t>
            </a:r>
            <a:r>
              <a:rPr lang="pt-BR" sz="10000" dirty="0"/>
              <a:t> </a:t>
            </a:r>
            <a:r>
              <a:rPr lang="pt-BR" sz="10000" dirty="0" err="1"/>
              <a:t>subretiniana</a:t>
            </a:r>
            <a:r>
              <a:rPr lang="pt-BR" sz="10000" dirty="0"/>
              <a:t> em paciente com </a:t>
            </a:r>
            <a:r>
              <a:rPr lang="pt-BR" sz="10000" dirty="0" smtClean="0"/>
              <a:t>rotura </a:t>
            </a:r>
            <a:r>
              <a:rPr lang="pt-BR" sz="10000" dirty="0"/>
              <a:t>de </a:t>
            </a:r>
            <a:r>
              <a:rPr lang="pt-BR" sz="10000" dirty="0" err="1"/>
              <a:t>coróide</a:t>
            </a:r>
            <a:r>
              <a:rPr lang="pt-BR" sz="10000" dirty="0"/>
              <a:t> avaliado com OCT </a:t>
            </a:r>
            <a:r>
              <a:rPr lang="pt-BR" sz="10000" dirty="0" err="1"/>
              <a:t>Angiography</a:t>
            </a:r>
            <a:r>
              <a:rPr lang="pt-BR" sz="10000" dirty="0"/>
              <a:t>.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7576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M.00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64040"/>
            <a:ext cx="32405638" cy="1975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Luis Filipe Nakayama Escola Paulista de Medicina</vt:lpstr>
      <vt:lpstr>PowerPoint Presentation</vt:lpstr>
    </vt:vector>
  </TitlesOfParts>
  <Company>Escola Paulista de Medicina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 Filipe Nakayama Escola Paulista de Medicina</dc:title>
  <dc:creator>Luis Nakayama</dc:creator>
  <cp:lastModifiedBy>Luis Nakayama</cp:lastModifiedBy>
  <cp:revision>7</cp:revision>
  <dcterms:created xsi:type="dcterms:W3CDTF">2019-01-10T21:15:34Z</dcterms:created>
  <dcterms:modified xsi:type="dcterms:W3CDTF">2019-01-11T00:57:39Z</dcterms:modified>
</cp:coreProperties>
</file>