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4"/>
  </p:notesMasterIdLst>
  <p:sldIdLst>
    <p:sldId id="256" r:id="rId2"/>
    <p:sldId id="257" r:id="rId3"/>
  </p:sldIdLst>
  <p:sldSz cx="32399288" cy="4320063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07"/>
  </p:normalViewPr>
  <p:slideViewPr>
    <p:cSldViewPr snapToGrid="0" snapToObjects="1">
      <p:cViewPr>
        <p:scale>
          <a:sx n="20" d="100"/>
          <a:sy n="20" d="100"/>
        </p:scale>
        <p:origin x="340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8C6088-88E3-2B4A-8C00-26E8D5BA5331}" type="datetimeFigureOut">
              <a:rPr lang="pt-BR" smtClean="0"/>
              <a:t>07/02/2020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B02166-0C05-6243-83D3-68B9D0D8FD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8133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B02166-0C05-6243-83D3-68B9D0D8FDF5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7987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29947" y="7070108"/>
            <a:ext cx="27539395" cy="15040222"/>
          </a:xfrm>
        </p:spPr>
        <p:txBody>
          <a:bodyPr anchor="b"/>
          <a:lstStyle>
            <a:lvl1pPr algn="ctr">
              <a:defRPr sz="21259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49911" y="22690338"/>
            <a:ext cx="24299466" cy="10430151"/>
          </a:xfrm>
        </p:spPr>
        <p:txBody>
          <a:bodyPr/>
          <a:lstStyle>
            <a:lvl1pPr marL="0" indent="0" algn="ctr">
              <a:buNone/>
              <a:defRPr sz="8504"/>
            </a:lvl1pPr>
            <a:lvl2pPr marL="1619951" indent="0" algn="ctr">
              <a:buNone/>
              <a:defRPr sz="7086"/>
            </a:lvl2pPr>
            <a:lvl3pPr marL="3239902" indent="0" algn="ctr">
              <a:buNone/>
              <a:defRPr sz="6378"/>
            </a:lvl3pPr>
            <a:lvl4pPr marL="4859853" indent="0" algn="ctr">
              <a:buNone/>
              <a:defRPr sz="5669"/>
            </a:lvl4pPr>
            <a:lvl5pPr marL="6479804" indent="0" algn="ctr">
              <a:buNone/>
              <a:defRPr sz="5669"/>
            </a:lvl5pPr>
            <a:lvl6pPr marL="8099755" indent="0" algn="ctr">
              <a:buNone/>
              <a:defRPr sz="5669"/>
            </a:lvl6pPr>
            <a:lvl7pPr marL="9719706" indent="0" algn="ctr">
              <a:buNone/>
              <a:defRPr sz="5669"/>
            </a:lvl7pPr>
            <a:lvl8pPr marL="11339657" indent="0" algn="ctr">
              <a:buNone/>
              <a:defRPr sz="5669"/>
            </a:lvl8pPr>
            <a:lvl9pPr marL="12959608" indent="0" algn="ctr">
              <a:buNone/>
              <a:defRPr sz="5669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9FE28-B3DA-F640-B8E1-498C995E46C9}" type="datetimeFigureOut">
              <a:rPr lang="pt-BR" smtClean="0"/>
              <a:t>07/02/2020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293AC-30E2-584D-B608-8A6898A5A0A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7800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9FE28-B3DA-F640-B8E1-498C995E46C9}" type="datetimeFigureOut">
              <a:rPr lang="pt-BR" smtClean="0"/>
              <a:t>07/02/2020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293AC-30E2-584D-B608-8A6898A5A0A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2450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185742" y="2300034"/>
            <a:ext cx="6986096" cy="36610544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27453" y="2300034"/>
            <a:ext cx="20553298" cy="36610544"/>
          </a:xfrm>
        </p:spPr>
        <p:txBody>
          <a:bodyPr vert="eaVert"/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9FE28-B3DA-F640-B8E1-498C995E46C9}" type="datetimeFigureOut">
              <a:rPr lang="pt-BR" smtClean="0"/>
              <a:t>07/02/2020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293AC-30E2-584D-B608-8A6898A5A0A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8073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9FE28-B3DA-F640-B8E1-498C995E46C9}" type="datetimeFigureOut">
              <a:rPr lang="pt-BR" smtClean="0"/>
              <a:t>07/02/2020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293AC-30E2-584D-B608-8A6898A5A0A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6166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0578" y="10770172"/>
            <a:ext cx="27944386" cy="17970262"/>
          </a:xfrm>
        </p:spPr>
        <p:txBody>
          <a:bodyPr anchor="b"/>
          <a:lstStyle>
            <a:lvl1pPr>
              <a:defRPr sz="21259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10578" y="28910440"/>
            <a:ext cx="27944386" cy="9450136"/>
          </a:xfrm>
        </p:spPr>
        <p:txBody>
          <a:bodyPr/>
          <a:lstStyle>
            <a:lvl1pPr marL="0" indent="0">
              <a:buNone/>
              <a:defRPr sz="8504">
                <a:solidFill>
                  <a:schemeClr val="tx1"/>
                </a:solidFill>
              </a:defRPr>
            </a:lvl1pPr>
            <a:lvl2pPr marL="1619951" indent="0">
              <a:buNone/>
              <a:defRPr sz="7086">
                <a:solidFill>
                  <a:schemeClr val="tx1">
                    <a:tint val="75000"/>
                  </a:schemeClr>
                </a:solidFill>
              </a:defRPr>
            </a:lvl2pPr>
            <a:lvl3pPr marL="3239902" indent="0">
              <a:buNone/>
              <a:defRPr sz="6378">
                <a:solidFill>
                  <a:schemeClr val="tx1">
                    <a:tint val="75000"/>
                  </a:schemeClr>
                </a:solidFill>
              </a:defRPr>
            </a:lvl3pPr>
            <a:lvl4pPr marL="4859853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4pPr>
            <a:lvl5pPr marL="6479804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5pPr>
            <a:lvl6pPr marL="8099755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6pPr>
            <a:lvl7pPr marL="9719706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7pPr>
            <a:lvl8pPr marL="11339657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8pPr>
            <a:lvl9pPr marL="12959608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9FE28-B3DA-F640-B8E1-498C995E46C9}" type="datetimeFigureOut">
              <a:rPr lang="pt-BR" smtClean="0"/>
              <a:t>07/02/2020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293AC-30E2-584D-B608-8A6898A5A0A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5599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27451" y="11500170"/>
            <a:ext cx="13769697" cy="27410408"/>
          </a:xfrm>
        </p:spPr>
        <p:txBody>
          <a:bodyPr/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402140" y="11500170"/>
            <a:ext cx="13769697" cy="27410408"/>
          </a:xfrm>
        </p:spPr>
        <p:txBody>
          <a:bodyPr/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9FE28-B3DA-F640-B8E1-498C995E46C9}" type="datetimeFigureOut">
              <a:rPr lang="pt-BR" smtClean="0"/>
              <a:t>07/02/2020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293AC-30E2-584D-B608-8A6898A5A0A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5866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671" y="2300044"/>
            <a:ext cx="27944386" cy="8350126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675" y="10590160"/>
            <a:ext cx="13706415" cy="5190073"/>
          </a:xfrm>
        </p:spPr>
        <p:txBody>
          <a:bodyPr anchor="b"/>
          <a:lstStyle>
            <a:lvl1pPr marL="0" indent="0">
              <a:buNone/>
              <a:defRPr sz="8504" b="1"/>
            </a:lvl1pPr>
            <a:lvl2pPr marL="1619951" indent="0">
              <a:buNone/>
              <a:defRPr sz="7086" b="1"/>
            </a:lvl2pPr>
            <a:lvl3pPr marL="3239902" indent="0">
              <a:buNone/>
              <a:defRPr sz="6378" b="1"/>
            </a:lvl3pPr>
            <a:lvl4pPr marL="4859853" indent="0">
              <a:buNone/>
              <a:defRPr sz="5669" b="1"/>
            </a:lvl4pPr>
            <a:lvl5pPr marL="6479804" indent="0">
              <a:buNone/>
              <a:defRPr sz="5669" b="1"/>
            </a:lvl5pPr>
            <a:lvl6pPr marL="8099755" indent="0">
              <a:buNone/>
              <a:defRPr sz="5669" b="1"/>
            </a:lvl6pPr>
            <a:lvl7pPr marL="9719706" indent="0">
              <a:buNone/>
              <a:defRPr sz="5669" b="1"/>
            </a:lvl7pPr>
            <a:lvl8pPr marL="11339657" indent="0">
              <a:buNone/>
              <a:defRPr sz="5669" b="1"/>
            </a:lvl8pPr>
            <a:lvl9pPr marL="12959608" indent="0">
              <a:buNone/>
              <a:defRPr sz="5669" b="1"/>
            </a:lvl9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31675" y="15780233"/>
            <a:ext cx="13706415" cy="23210346"/>
          </a:xfrm>
        </p:spPr>
        <p:txBody>
          <a:bodyPr/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402142" y="10590160"/>
            <a:ext cx="13773917" cy="5190073"/>
          </a:xfrm>
        </p:spPr>
        <p:txBody>
          <a:bodyPr anchor="b"/>
          <a:lstStyle>
            <a:lvl1pPr marL="0" indent="0">
              <a:buNone/>
              <a:defRPr sz="8504" b="1"/>
            </a:lvl1pPr>
            <a:lvl2pPr marL="1619951" indent="0">
              <a:buNone/>
              <a:defRPr sz="7086" b="1"/>
            </a:lvl2pPr>
            <a:lvl3pPr marL="3239902" indent="0">
              <a:buNone/>
              <a:defRPr sz="6378" b="1"/>
            </a:lvl3pPr>
            <a:lvl4pPr marL="4859853" indent="0">
              <a:buNone/>
              <a:defRPr sz="5669" b="1"/>
            </a:lvl4pPr>
            <a:lvl5pPr marL="6479804" indent="0">
              <a:buNone/>
              <a:defRPr sz="5669" b="1"/>
            </a:lvl5pPr>
            <a:lvl6pPr marL="8099755" indent="0">
              <a:buNone/>
              <a:defRPr sz="5669" b="1"/>
            </a:lvl6pPr>
            <a:lvl7pPr marL="9719706" indent="0">
              <a:buNone/>
              <a:defRPr sz="5669" b="1"/>
            </a:lvl7pPr>
            <a:lvl8pPr marL="11339657" indent="0">
              <a:buNone/>
              <a:defRPr sz="5669" b="1"/>
            </a:lvl8pPr>
            <a:lvl9pPr marL="12959608" indent="0">
              <a:buNone/>
              <a:defRPr sz="5669" b="1"/>
            </a:lvl9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402142" y="15780233"/>
            <a:ext cx="13773917" cy="23210346"/>
          </a:xfrm>
        </p:spPr>
        <p:txBody>
          <a:bodyPr/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9FE28-B3DA-F640-B8E1-498C995E46C9}" type="datetimeFigureOut">
              <a:rPr lang="pt-BR" smtClean="0"/>
              <a:t>07/02/2020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293AC-30E2-584D-B608-8A6898A5A0A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459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9FE28-B3DA-F640-B8E1-498C995E46C9}" type="datetimeFigureOut">
              <a:rPr lang="pt-BR" smtClean="0"/>
              <a:t>07/02/2020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293AC-30E2-584D-B608-8A6898A5A0A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2437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9FE28-B3DA-F640-B8E1-498C995E46C9}" type="datetimeFigureOut">
              <a:rPr lang="pt-BR" smtClean="0"/>
              <a:t>07/02/2020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293AC-30E2-584D-B608-8A6898A5A0A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2215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671" y="2880042"/>
            <a:ext cx="10449614" cy="10080149"/>
          </a:xfrm>
        </p:spPr>
        <p:txBody>
          <a:bodyPr anchor="b"/>
          <a:lstStyle>
            <a:lvl1pPr>
              <a:defRPr sz="11338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73917" y="6220102"/>
            <a:ext cx="16402140" cy="30700453"/>
          </a:xfrm>
        </p:spPr>
        <p:txBody>
          <a:bodyPr/>
          <a:lstStyle>
            <a:lvl1pPr>
              <a:defRPr sz="11338"/>
            </a:lvl1pPr>
            <a:lvl2pPr>
              <a:defRPr sz="9921"/>
            </a:lvl2pPr>
            <a:lvl3pPr>
              <a:defRPr sz="8504"/>
            </a:lvl3pPr>
            <a:lvl4pPr>
              <a:defRPr sz="7086"/>
            </a:lvl4pPr>
            <a:lvl5pPr>
              <a:defRPr sz="7086"/>
            </a:lvl5pPr>
            <a:lvl6pPr>
              <a:defRPr sz="7086"/>
            </a:lvl6pPr>
            <a:lvl7pPr>
              <a:defRPr sz="7086"/>
            </a:lvl7pPr>
            <a:lvl8pPr>
              <a:defRPr sz="7086"/>
            </a:lvl8pPr>
            <a:lvl9pPr>
              <a:defRPr sz="7086"/>
            </a:lvl9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1671" y="12960191"/>
            <a:ext cx="10449614" cy="24010358"/>
          </a:xfrm>
        </p:spPr>
        <p:txBody>
          <a:bodyPr/>
          <a:lstStyle>
            <a:lvl1pPr marL="0" indent="0">
              <a:buNone/>
              <a:defRPr sz="5669"/>
            </a:lvl1pPr>
            <a:lvl2pPr marL="1619951" indent="0">
              <a:buNone/>
              <a:defRPr sz="4960"/>
            </a:lvl2pPr>
            <a:lvl3pPr marL="3239902" indent="0">
              <a:buNone/>
              <a:defRPr sz="4252"/>
            </a:lvl3pPr>
            <a:lvl4pPr marL="4859853" indent="0">
              <a:buNone/>
              <a:defRPr sz="3543"/>
            </a:lvl4pPr>
            <a:lvl5pPr marL="6479804" indent="0">
              <a:buNone/>
              <a:defRPr sz="3543"/>
            </a:lvl5pPr>
            <a:lvl6pPr marL="8099755" indent="0">
              <a:buNone/>
              <a:defRPr sz="3543"/>
            </a:lvl6pPr>
            <a:lvl7pPr marL="9719706" indent="0">
              <a:buNone/>
              <a:defRPr sz="3543"/>
            </a:lvl7pPr>
            <a:lvl8pPr marL="11339657" indent="0">
              <a:buNone/>
              <a:defRPr sz="3543"/>
            </a:lvl8pPr>
            <a:lvl9pPr marL="12959608" indent="0">
              <a:buNone/>
              <a:defRPr sz="3543"/>
            </a:lvl9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9FE28-B3DA-F640-B8E1-498C995E46C9}" type="datetimeFigureOut">
              <a:rPr lang="pt-BR" smtClean="0"/>
              <a:t>07/02/2020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293AC-30E2-584D-B608-8A6898A5A0A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0075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671" y="2880042"/>
            <a:ext cx="10449614" cy="10080149"/>
          </a:xfrm>
        </p:spPr>
        <p:txBody>
          <a:bodyPr anchor="b"/>
          <a:lstStyle>
            <a:lvl1pPr>
              <a:defRPr sz="11338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73917" y="6220102"/>
            <a:ext cx="16402140" cy="30700453"/>
          </a:xfrm>
        </p:spPr>
        <p:txBody>
          <a:bodyPr anchor="t"/>
          <a:lstStyle>
            <a:lvl1pPr marL="0" indent="0">
              <a:buNone/>
              <a:defRPr sz="11338"/>
            </a:lvl1pPr>
            <a:lvl2pPr marL="1619951" indent="0">
              <a:buNone/>
              <a:defRPr sz="9921"/>
            </a:lvl2pPr>
            <a:lvl3pPr marL="3239902" indent="0">
              <a:buNone/>
              <a:defRPr sz="8504"/>
            </a:lvl3pPr>
            <a:lvl4pPr marL="4859853" indent="0">
              <a:buNone/>
              <a:defRPr sz="7086"/>
            </a:lvl4pPr>
            <a:lvl5pPr marL="6479804" indent="0">
              <a:buNone/>
              <a:defRPr sz="7086"/>
            </a:lvl5pPr>
            <a:lvl6pPr marL="8099755" indent="0">
              <a:buNone/>
              <a:defRPr sz="7086"/>
            </a:lvl6pPr>
            <a:lvl7pPr marL="9719706" indent="0">
              <a:buNone/>
              <a:defRPr sz="7086"/>
            </a:lvl7pPr>
            <a:lvl8pPr marL="11339657" indent="0">
              <a:buNone/>
              <a:defRPr sz="7086"/>
            </a:lvl8pPr>
            <a:lvl9pPr marL="12959608" indent="0">
              <a:buNone/>
              <a:defRPr sz="7086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1671" y="12960191"/>
            <a:ext cx="10449614" cy="24010358"/>
          </a:xfrm>
        </p:spPr>
        <p:txBody>
          <a:bodyPr/>
          <a:lstStyle>
            <a:lvl1pPr marL="0" indent="0">
              <a:buNone/>
              <a:defRPr sz="5669"/>
            </a:lvl1pPr>
            <a:lvl2pPr marL="1619951" indent="0">
              <a:buNone/>
              <a:defRPr sz="4960"/>
            </a:lvl2pPr>
            <a:lvl3pPr marL="3239902" indent="0">
              <a:buNone/>
              <a:defRPr sz="4252"/>
            </a:lvl3pPr>
            <a:lvl4pPr marL="4859853" indent="0">
              <a:buNone/>
              <a:defRPr sz="3543"/>
            </a:lvl4pPr>
            <a:lvl5pPr marL="6479804" indent="0">
              <a:buNone/>
              <a:defRPr sz="3543"/>
            </a:lvl5pPr>
            <a:lvl6pPr marL="8099755" indent="0">
              <a:buNone/>
              <a:defRPr sz="3543"/>
            </a:lvl6pPr>
            <a:lvl7pPr marL="9719706" indent="0">
              <a:buNone/>
              <a:defRPr sz="3543"/>
            </a:lvl7pPr>
            <a:lvl8pPr marL="11339657" indent="0">
              <a:buNone/>
              <a:defRPr sz="3543"/>
            </a:lvl8pPr>
            <a:lvl9pPr marL="12959608" indent="0">
              <a:buNone/>
              <a:defRPr sz="3543"/>
            </a:lvl9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9FE28-B3DA-F640-B8E1-498C995E46C9}" type="datetimeFigureOut">
              <a:rPr lang="pt-BR" smtClean="0"/>
              <a:t>07/02/2020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293AC-30E2-584D-B608-8A6898A5A0A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1913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27451" y="2300044"/>
            <a:ext cx="27944386" cy="8350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27451" y="11500170"/>
            <a:ext cx="27944386" cy="27410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27451" y="40040601"/>
            <a:ext cx="7289840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2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59FE28-B3DA-F640-B8E1-498C995E46C9}" type="datetimeFigureOut">
              <a:rPr lang="pt-BR" smtClean="0"/>
              <a:t>07/02/2020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732264" y="40040601"/>
            <a:ext cx="10934760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2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81997" y="40040601"/>
            <a:ext cx="7289840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2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8293AC-30E2-584D-B608-8A6898A5A0A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18019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3239902" rtl="0" eaLnBrk="1" latinLnBrk="0" hangingPunct="1">
        <a:lnSpc>
          <a:spcPct val="90000"/>
        </a:lnSpc>
        <a:spcBef>
          <a:spcPct val="0"/>
        </a:spcBef>
        <a:buNone/>
        <a:defRPr sz="155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09976" indent="-809976" algn="l" defTabSz="3239902" rtl="0" eaLnBrk="1" latinLnBrk="0" hangingPunct="1">
        <a:lnSpc>
          <a:spcPct val="90000"/>
        </a:lnSpc>
        <a:spcBef>
          <a:spcPts val="3543"/>
        </a:spcBef>
        <a:buFont typeface="Arial" panose="020B0604020202020204" pitchFamily="34" charset="0"/>
        <a:buChar char="•"/>
        <a:defRPr sz="9921" kern="1200">
          <a:solidFill>
            <a:schemeClr val="tx1"/>
          </a:solidFill>
          <a:latin typeface="+mn-lt"/>
          <a:ea typeface="+mn-ea"/>
          <a:cs typeface="+mn-cs"/>
        </a:defRPr>
      </a:lvl1pPr>
      <a:lvl2pPr marL="2429927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8504" kern="1200">
          <a:solidFill>
            <a:schemeClr val="tx1"/>
          </a:solidFill>
          <a:latin typeface="+mn-lt"/>
          <a:ea typeface="+mn-ea"/>
          <a:cs typeface="+mn-cs"/>
        </a:defRPr>
      </a:lvl2pPr>
      <a:lvl3pPr marL="4049878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7086" kern="1200">
          <a:solidFill>
            <a:schemeClr val="tx1"/>
          </a:solidFill>
          <a:latin typeface="+mn-lt"/>
          <a:ea typeface="+mn-ea"/>
          <a:cs typeface="+mn-cs"/>
        </a:defRPr>
      </a:lvl3pPr>
      <a:lvl4pPr marL="5669829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4pPr>
      <a:lvl5pPr marL="7289780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5pPr>
      <a:lvl6pPr marL="8909731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6pPr>
      <a:lvl7pPr marL="10529682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7pPr>
      <a:lvl8pPr marL="12149633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8pPr>
      <a:lvl9pPr marL="13769584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1pPr>
      <a:lvl2pPr marL="1619951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2pPr>
      <a:lvl3pPr marL="3239902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3pPr>
      <a:lvl4pPr marL="4859853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4pPr>
      <a:lvl5pPr marL="6479804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5pPr>
      <a:lvl6pPr marL="8099755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6pPr>
      <a:lvl7pPr marL="9719706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7pPr>
      <a:lvl8pPr marL="11339657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8pPr>
      <a:lvl9pPr marL="12959608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AF4342BF-2DD9-8548-AB07-CF1C4F09A9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6499861" y="27228149"/>
            <a:ext cx="45667493" cy="15040222"/>
          </a:xfrm>
        </p:spPr>
        <p:txBody>
          <a:bodyPr>
            <a:normAutofit/>
          </a:bodyPr>
          <a:lstStyle/>
          <a:p>
            <a:r>
              <a:rPr lang="pt-BR" sz="14000" b="1" dirty="0">
                <a:latin typeface="Lucida Sans" panose="020B0602030504020204" pitchFamily="34" charset="77"/>
              </a:rPr>
              <a:t>AUTHOR: LUCAS ZAGO RIBEIRO</a:t>
            </a:r>
            <a:br>
              <a:rPr lang="pt-BR" sz="14000" b="1" dirty="0">
                <a:latin typeface="Lucida Sans" panose="020B0602030504020204" pitchFamily="34" charset="77"/>
              </a:rPr>
            </a:br>
            <a:r>
              <a:rPr lang="pt-BR" sz="14000" b="1" dirty="0">
                <a:latin typeface="Lucida Sans" panose="020B0602030504020204" pitchFamily="34" charset="77"/>
              </a:rPr>
              <a:t>UNIFESP / EPM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681D9F90-6D07-E446-B3AB-31A472F1D8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8353187"/>
            <a:ext cx="32343209" cy="12089289"/>
          </a:xfrm>
        </p:spPr>
        <p:txBody>
          <a:bodyPr>
            <a:normAutofit/>
          </a:bodyPr>
          <a:lstStyle/>
          <a:p>
            <a:r>
              <a:rPr lang="pt-BR" sz="9000" b="1" dirty="0" err="1">
                <a:latin typeface="Palatino" pitchFamily="2" charset="77"/>
                <a:ea typeface="Palatino" pitchFamily="2" charset="77"/>
              </a:rPr>
              <a:t>Fundus</a:t>
            </a:r>
            <a:r>
              <a:rPr lang="pt-BR" sz="9000" b="1" dirty="0">
                <a:latin typeface="Palatino" pitchFamily="2" charset="77"/>
                <a:ea typeface="Palatino" pitchFamily="2" charset="77"/>
              </a:rPr>
              <a:t> </a:t>
            </a:r>
            <a:r>
              <a:rPr lang="pt-BR" sz="9000" b="1" dirty="0" err="1">
                <a:latin typeface="Palatino" pitchFamily="2" charset="77"/>
                <a:ea typeface="Palatino" pitchFamily="2" charset="77"/>
              </a:rPr>
              <a:t>photo</a:t>
            </a:r>
            <a:r>
              <a:rPr lang="pt-BR" sz="9000" b="1" dirty="0">
                <a:latin typeface="Palatino" pitchFamily="2" charset="77"/>
                <a:ea typeface="Palatino" pitchFamily="2" charset="77"/>
              </a:rPr>
              <a:t> </a:t>
            </a:r>
            <a:r>
              <a:rPr lang="pt-BR" sz="9000" b="1" dirty="0" err="1">
                <a:latin typeface="Palatino" pitchFamily="2" charset="77"/>
                <a:ea typeface="Palatino" pitchFamily="2" charset="77"/>
              </a:rPr>
              <a:t>and</a:t>
            </a:r>
            <a:r>
              <a:rPr lang="pt-BR" sz="9000" b="1" dirty="0">
                <a:latin typeface="Palatino" pitchFamily="2" charset="77"/>
                <a:ea typeface="Palatino" pitchFamily="2" charset="77"/>
              </a:rPr>
              <a:t> </a:t>
            </a:r>
            <a:r>
              <a:rPr lang="pt-BR" sz="9000" b="1" dirty="0" err="1">
                <a:latin typeface="Palatino" pitchFamily="2" charset="77"/>
                <a:ea typeface="Palatino" pitchFamily="2" charset="77"/>
              </a:rPr>
              <a:t>fluorescein</a:t>
            </a:r>
            <a:r>
              <a:rPr lang="pt-BR" sz="9000" b="1" dirty="0">
                <a:latin typeface="Palatino" pitchFamily="2" charset="77"/>
                <a:ea typeface="Palatino" pitchFamily="2" charset="77"/>
              </a:rPr>
              <a:t> </a:t>
            </a:r>
            <a:r>
              <a:rPr lang="pt-BR" sz="9000" b="1" dirty="0" err="1">
                <a:latin typeface="Palatino" pitchFamily="2" charset="77"/>
                <a:ea typeface="Palatino" pitchFamily="2" charset="77"/>
              </a:rPr>
              <a:t>angiography</a:t>
            </a:r>
            <a:r>
              <a:rPr lang="pt-BR" sz="9000" b="1" dirty="0">
                <a:latin typeface="Palatino" pitchFamily="2" charset="77"/>
                <a:ea typeface="Palatino" pitchFamily="2" charset="77"/>
              </a:rPr>
              <a:t> </a:t>
            </a:r>
            <a:r>
              <a:rPr lang="pt-BR" sz="9000" b="1" dirty="0" err="1">
                <a:latin typeface="Palatino" pitchFamily="2" charset="77"/>
                <a:ea typeface="Palatino" pitchFamily="2" charset="77"/>
              </a:rPr>
              <a:t>showing</a:t>
            </a:r>
            <a:r>
              <a:rPr lang="pt-BR" sz="9000" b="1" dirty="0">
                <a:latin typeface="Palatino" pitchFamily="2" charset="77"/>
                <a:ea typeface="Palatino" pitchFamily="2" charset="77"/>
              </a:rPr>
              <a:t> </a:t>
            </a:r>
            <a:r>
              <a:rPr lang="pt-BR" sz="9000" b="1" dirty="0" err="1">
                <a:latin typeface="Palatino" pitchFamily="2" charset="77"/>
                <a:ea typeface="Palatino" pitchFamily="2" charset="77"/>
              </a:rPr>
              <a:t>proliferative</a:t>
            </a:r>
            <a:r>
              <a:rPr lang="pt-BR" sz="9000" b="1" dirty="0">
                <a:latin typeface="Palatino" pitchFamily="2" charset="77"/>
                <a:ea typeface="Palatino" pitchFamily="2" charset="77"/>
              </a:rPr>
              <a:t> </a:t>
            </a:r>
            <a:r>
              <a:rPr lang="pt-BR" sz="9000" b="1" dirty="0" err="1">
                <a:latin typeface="Palatino" pitchFamily="2" charset="77"/>
                <a:ea typeface="Palatino" pitchFamily="2" charset="77"/>
              </a:rPr>
              <a:t>sickle</a:t>
            </a:r>
            <a:r>
              <a:rPr lang="pt-BR" sz="9000" b="1" dirty="0">
                <a:latin typeface="Palatino" pitchFamily="2" charset="77"/>
                <a:ea typeface="Palatino" pitchFamily="2" charset="77"/>
              </a:rPr>
              <a:t> </a:t>
            </a:r>
            <a:r>
              <a:rPr lang="pt-BR" sz="9000" b="1" dirty="0" err="1">
                <a:latin typeface="Palatino" pitchFamily="2" charset="77"/>
                <a:ea typeface="Palatino" pitchFamily="2" charset="77"/>
              </a:rPr>
              <a:t>cell</a:t>
            </a:r>
            <a:r>
              <a:rPr lang="pt-BR" sz="9000" b="1" dirty="0">
                <a:latin typeface="Palatino" pitchFamily="2" charset="77"/>
                <a:ea typeface="Palatino" pitchFamily="2" charset="77"/>
              </a:rPr>
              <a:t> </a:t>
            </a:r>
            <a:r>
              <a:rPr lang="pt-BR" sz="9000" b="1" dirty="0" err="1">
                <a:latin typeface="Palatino" pitchFamily="2" charset="77"/>
                <a:ea typeface="Palatino" pitchFamily="2" charset="77"/>
              </a:rPr>
              <a:t>retinopathy</a:t>
            </a:r>
            <a:r>
              <a:rPr lang="pt-BR" sz="9000" b="1" dirty="0">
                <a:latin typeface="Palatino" pitchFamily="2" charset="77"/>
                <a:ea typeface="Palatino" pitchFamily="2" charset="77"/>
              </a:rPr>
              <a:t> as </a:t>
            </a:r>
            <a:r>
              <a:rPr lang="pt-BR" sz="9000" b="1" dirty="0" err="1">
                <a:latin typeface="Palatino" pitchFamily="2" charset="77"/>
                <a:ea typeface="Palatino" pitchFamily="2" charset="77"/>
              </a:rPr>
              <a:t>sea</a:t>
            </a:r>
            <a:r>
              <a:rPr lang="pt-BR" sz="9000" b="1" dirty="0">
                <a:latin typeface="Palatino" pitchFamily="2" charset="77"/>
                <a:ea typeface="Palatino" pitchFamily="2" charset="77"/>
              </a:rPr>
              <a:t> </a:t>
            </a:r>
            <a:r>
              <a:rPr lang="pt-BR" sz="9000" b="1" dirty="0" err="1">
                <a:latin typeface="Palatino" pitchFamily="2" charset="77"/>
                <a:ea typeface="Palatino" pitchFamily="2" charset="77"/>
              </a:rPr>
              <a:t>fan</a:t>
            </a:r>
            <a:r>
              <a:rPr lang="pt-BR" sz="9000" b="1" dirty="0">
                <a:latin typeface="Palatino" pitchFamily="2" charset="77"/>
                <a:ea typeface="Palatino" pitchFamily="2" charset="77"/>
              </a:rPr>
              <a:t> in </a:t>
            </a:r>
            <a:r>
              <a:rPr lang="pt-BR" sz="9000" b="1" dirty="0" err="1">
                <a:latin typeface="Palatino" pitchFamily="2" charset="77"/>
                <a:ea typeface="Palatino" pitchFamily="2" charset="77"/>
              </a:rPr>
              <a:t>the</a:t>
            </a:r>
            <a:r>
              <a:rPr lang="pt-BR" sz="9000" b="1" dirty="0">
                <a:latin typeface="Palatino" pitchFamily="2" charset="77"/>
                <a:ea typeface="Palatino" pitchFamily="2" charset="77"/>
              </a:rPr>
              <a:t> </a:t>
            </a:r>
            <a:r>
              <a:rPr lang="pt-BR" sz="9000" b="1" dirty="0" err="1">
                <a:latin typeface="Palatino" pitchFamily="2" charset="77"/>
                <a:ea typeface="Palatino" pitchFamily="2" charset="77"/>
              </a:rPr>
              <a:t>border</a:t>
            </a:r>
            <a:r>
              <a:rPr lang="pt-BR" sz="9000" b="1" dirty="0">
                <a:latin typeface="Palatino" pitchFamily="2" charset="77"/>
                <a:ea typeface="Palatino" pitchFamily="2" charset="77"/>
              </a:rPr>
              <a:t> </a:t>
            </a:r>
            <a:r>
              <a:rPr lang="pt-BR" sz="9000" b="1" dirty="0" err="1">
                <a:latin typeface="Palatino" pitchFamily="2" charset="77"/>
                <a:ea typeface="Palatino" pitchFamily="2" charset="77"/>
              </a:rPr>
              <a:t>of</a:t>
            </a:r>
            <a:r>
              <a:rPr lang="pt-BR" sz="9000" b="1" dirty="0">
                <a:latin typeface="Palatino" pitchFamily="2" charset="77"/>
                <a:ea typeface="Palatino" pitchFamily="2" charset="77"/>
              </a:rPr>
              <a:t> </a:t>
            </a:r>
            <a:r>
              <a:rPr lang="pt-BR" sz="9000" b="1" dirty="0" err="1">
                <a:latin typeface="Palatino" pitchFamily="2" charset="77"/>
                <a:ea typeface="Palatino" pitchFamily="2" charset="77"/>
              </a:rPr>
              <a:t>nonperfusion</a:t>
            </a:r>
            <a:r>
              <a:rPr lang="pt-BR" sz="9000" b="1" dirty="0">
                <a:latin typeface="Palatino" pitchFamily="2" charset="77"/>
                <a:ea typeface="Palatino" pitchFamily="2" charset="77"/>
              </a:rPr>
              <a:t>.</a:t>
            </a:r>
            <a:endParaRPr lang="pt-BR" sz="9000" b="1" dirty="0">
              <a:latin typeface="Palatino" pitchFamily="2" charset="77"/>
              <a:ea typeface="Palatino" pitchFamily="2" charset="77"/>
              <a:cs typeface="Arial" panose="020B0604020202020204" pitchFamily="34" charset="0"/>
            </a:endParaRP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4BCFC283-60EC-FB45-9844-CCC29F795B88}"/>
              </a:ext>
            </a:extLst>
          </p:cNvPr>
          <p:cNvCxnSpPr/>
          <p:nvPr/>
        </p:nvCxnSpPr>
        <p:spPr>
          <a:xfrm>
            <a:off x="2117884" y="37838010"/>
            <a:ext cx="281635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ítulo 3">
            <a:extLst>
              <a:ext uri="{FF2B5EF4-FFF2-40B4-BE49-F238E27FC236}">
                <a16:creationId xmlns:a16="http://schemas.microsoft.com/office/drawing/2014/main" id="{98C4115E-9158-994B-B60C-E3717C6B6EED}"/>
              </a:ext>
            </a:extLst>
          </p:cNvPr>
          <p:cNvSpPr txBox="1">
            <a:spLocks/>
          </p:cNvSpPr>
          <p:nvPr/>
        </p:nvSpPr>
        <p:spPr>
          <a:xfrm>
            <a:off x="-6499861" y="-7520111"/>
            <a:ext cx="45667493" cy="150402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323990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25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9000" b="1" dirty="0">
                <a:latin typeface="Lucida Sans" panose="020B0602030504020204" pitchFamily="34" charset="77"/>
              </a:rPr>
              <a:t>PROLIFERATIVE SICKLE CELL RETINOPATHY: SEA FAN</a:t>
            </a: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6A8FF2E9-2835-8546-9E50-C59A0AB540E9}"/>
              </a:ext>
            </a:extLst>
          </p:cNvPr>
          <p:cNvCxnSpPr>
            <a:cxnSpLocks/>
          </p:cNvCxnSpPr>
          <p:nvPr/>
        </p:nvCxnSpPr>
        <p:spPr>
          <a:xfrm>
            <a:off x="3041896" y="7628732"/>
            <a:ext cx="2723950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AB905A7D-CF28-DC4D-AADE-699F803CDF5E}"/>
              </a:ext>
            </a:extLst>
          </p:cNvPr>
          <p:cNvSpPr txBox="1"/>
          <p:nvPr/>
        </p:nvSpPr>
        <p:spPr>
          <a:xfrm>
            <a:off x="11364686" y="58782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575316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665197F2-140A-1E4F-9B8C-5700A45B1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5768" y="25930232"/>
            <a:ext cx="25166320" cy="2844318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85701CA-5DAE-6244-91D0-F18B0AABD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5768" y="0"/>
            <a:ext cx="25481280" cy="2548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33747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</TotalTime>
  <Words>36</Words>
  <Application>Microsoft Macintosh PowerPoint</Application>
  <PresentationFormat>Personalizar</PresentationFormat>
  <Paragraphs>4</Paragraphs>
  <Slides>2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</vt:i4>
      </vt:variant>
    </vt:vector>
  </HeadingPairs>
  <TitlesOfParts>
    <vt:vector size="8" baseType="lpstr">
      <vt:lpstr>Arial</vt:lpstr>
      <vt:lpstr>Calibri</vt:lpstr>
      <vt:lpstr>Calibri Light</vt:lpstr>
      <vt:lpstr>Lucida Sans</vt:lpstr>
      <vt:lpstr>Palatino</vt:lpstr>
      <vt:lpstr>Tema do Office</vt:lpstr>
      <vt:lpstr>AUTHOR: LUCAS ZAGO RIBEIRO UNIFESP / EPM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AUTHOR: LUCAS ZAGO RIBEIRO UNIFESP / EPM</dc:title>
  <dc:creator>Lucas Zago Ribeiro</dc:creator>
  <cp:lastModifiedBy>lucaszagoribeiro@gmail.com</cp:lastModifiedBy>
  <cp:revision>7</cp:revision>
  <dcterms:created xsi:type="dcterms:W3CDTF">2019-01-11T00:58:20Z</dcterms:created>
  <dcterms:modified xsi:type="dcterms:W3CDTF">2020-02-07T21:12:41Z</dcterms:modified>
</cp:coreProperties>
</file>