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8288000" cy="10287000"/>
  <p:notesSz cx="6669088" cy="97536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3603">
          <p15:clr>
            <a:srgbClr val="A4A3A4"/>
          </p15:clr>
        </p15:guide>
        <p15:guide id="2" pos="10203">
          <p15:clr>
            <a:srgbClr val="A4A3A4"/>
          </p15:clr>
        </p15:guide>
        <p15:guide id="3" orient="horz" pos="3240">
          <p15:clr>
            <a:srgbClr val="A4A3A4"/>
          </p15:clr>
        </p15:guide>
        <p15:guide id="4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-192" y="-108"/>
      </p:cViewPr>
      <p:guideLst>
        <p:guide orient="horz" pos="13603"/>
        <p:guide orient="horz" pos="3240"/>
        <p:guide pos="10203"/>
        <p:guide pos="57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889250" cy="48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778250" y="0"/>
            <a:ext cx="2889250" cy="48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07988" y="1219200"/>
            <a:ext cx="5853112" cy="32924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66750" y="4694238"/>
            <a:ext cx="5335588" cy="3840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264650"/>
            <a:ext cx="2889250" cy="48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778250" y="9264650"/>
            <a:ext cx="2889250" cy="48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19200"/>
            <a:ext cx="5853112" cy="32924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66750" y="4694238"/>
            <a:ext cx="5335588" cy="3840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778250" y="9264650"/>
            <a:ext cx="2889250" cy="48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dt" idx="10"/>
          </p:nvPr>
        </p:nvSpPr>
        <p:spPr>
          <a:xfrm>
            <a:off x="914401" y="9534527"/>
            <a:ext cx="4267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6248405" y="9534527"/>
            <a:ext cx="5791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13106401" y="9534527"/>
            <a:ext cx="4267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914400" y="411956"/>
            <a:ext cx="16459200" cy="17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5749528" y="-2434824"/>
            <a:ext cx="6788944" cy="1645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914401" y="9534527"/>
            <a:ext cx="4267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6248405" y="9534527"/>
            <a:ext cx="5791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13106401" y="9534527"/>
            <a:ext cx="4267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10927559" y="2743201"/>
            <a:ext cx="8777288" cy="41148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2545562" y="-1219197"/>
            <a:ext cx="8777288" cy="12039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914401" y="9534527"/>
            <a:ext cx="4267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6248405" y="9534527"/>
            <a:ext cx="5791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13106401" y="9534527"/>
            <a:ext cx="4267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ctrTitle"/>
          </p:nvPr>
        </p:nvSpPr>
        <p:spPr>
          <a:xfrm>
            <a:off x="1371605" y="3195645"/>
            <a:ext cx="15544800" cy="2205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ubTitle" idx="1"/>
          </p:nvPr>
        </p:nvSpPr>
        <p:spPr>
          <a:xfrm>
            <a:off x="2743201" y="5829300"/>
            <a:ext cx="128016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t" anchorCtr="0">
            <a:noAutofit/>
          </a:bodyPr>
          <a:lstStyle>
            <a:lvl1pPr lvl="0" algn="ctr">
              <a:spcBef>
                <a:spcPts val="880"/>
              </a:spcBef>
              <a:spcAft>
                <a:spcPts val="0"/>
              </a:spcAft>
              <a:buClr>
                <a:srgbClr val="888888"/>
              </a:buClr>
              <a:buSzPts val="4399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780"/>
              </a:spcBef>
              <a:spcAft>
                <a:spcPts val="0"/>
              </a:spcAft>
              <a:buClr>
                <a:srgbClr val="888888"/>
              </a:buClr>
              <a:buSzPts val="3899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60"/>
              </a:spcBef>
              <a:spcAft>
                <a:spcPts val="0"/>
              </a:spcAft>
              <a:buClr>
                <a:srgbClr val="888888"/>
              </a:buClr>
              <a:buSzPts val="3299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799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799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799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799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799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799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914401" y="9534527"/>
            <a:ext cx="4267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6248405" y="9534527"/>
            <a:ext cx="5791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13106401" y="9534527"/>
            <a:ext cx="4267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914400" y="411956"/>
            <a:ext cx="16459200" cy="17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914400" y="2400304"/>
            <a:ext cx="16459200" cy="6788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914401" y="9534527"/>
            <a:ext cx="4267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6248405" y="9534527"/>
            <a:ext cx="5791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13106401" y="9534527"/>
            <a:ext cx="4267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1444634" y="6610352"/>
            <a:ext cx="15544800" cy="2043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98"/>
              <a:buFont typeface="Calibri"/>
              <a:buNone/>
              <a:defRPr sz="5598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1444634" y="4360072"/>
            <a:ext cx="15544800" cy="2250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b" anchorCtr="0">
            <a:noAutofit/>
          </a:bodyPr>
          <a:lstStyle>
            <a:lvl1pPr marL="457200" lvl="0" indent="-228600" algn="l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799"/>
              <a:buNone/>
              <a:defRPr sz="2799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499"/>
              <a:buNone/>
              <a:defRPr sz="2499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460"/>
              </a:spcBef>
              <a:spcAft>
                <a:spcPts val="0"/>
              </a:spcAft>
              <a:buClr>
                <a:srgbClr val="888888"/>
              </a:buClr>
              <a:buSzPts val="2299"/>
              <a:buNone/>
              <a:defRPr sz="2299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999"/>
              <a:buNone/>
              <a:defRPr sz="1999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999"/>
              <a:buNone/>
              <a:defRPr sz="1999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999"/>
              <a:buNone/>
              <a:defRPr sz="1999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999"/>
              <a:buNone/>
              <a:defRPr sz="1999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999"/>
              <a:buNone/>
              <a:defRPr sz="1999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999"/>
              <a:buNone/>
              <a:defRPr sz="1999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914401" y="9534527"/>
            <a:ext cx="4267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6248405" y="9534527"/>
            <a:ext cx="5791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13106401" y="9534527"/>
            <a:ext cx="4267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914400" y="411956"/>
            <a:ext cx="16459200" cy="17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914403" y="2400304"/>
            <a:ext cx="8077202" cy="6788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t" anchorCtr="0">
            <a:noAutofit/>
          </a:bodyPr>
          <a:lstStyle>
            <a:lvl1pPr marL="457200" lvl="0" indent="-476186" algn="l"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899"/>
              <a:buChar char="•"/>
              <a:defRPr sz="3899"/>
            </a:lvl1pPr>
            <a:lvl2pPr marL="914400" lvl="1" indent="-438086" algn="l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299"/>
              <a:buChar char="–"/>
              <a:defRPr sz="3299"/>
            </a:lvl2pPr>
            <a:lvl3pPr marL="1371600" lvl="2" indent="-406336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799"/>
              <a:buChar char="•"/>
              <a:defRPr sz="2799"/>
            </a:lvl3pPr>
            <a:lvl4pPr marL="1828800" lvl="3" indent="-387286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99"/>
              <a:buChar char="–"/>
              <a:defRPr sz="2499"/>
            </a:lvl4pPr>
            <a:lvl5pPr marL="2286000" lvl="4" indent="-387286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99"/>
              <a:buChar char="»"/>
              <a:defRPr sz="2499"/>
            </a:lvl5pPr>
            <a:lvl6pPr marL="2743200" lvl="5" indent="-387286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99"/>
              <a:buChar char="•"/>
              <a:defRPr sz="2499"/>
            </a:lvl6pPr>
            <a:lvl7pPr marL="3200400" lvl="6" indent="-387286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99"/>
              <a:buChar char="•"/>
              <a:defRPr sz="2499"/>
            </a:lvl7pPr>
            <a:lvl8pPr marL="3657600" lvl="7" indent="-387286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99"/>
              <a:buChar char="•"/>
              <a:defRPr sz="2499"/>
            </a:lvl8pPr>
            <a:lvl9pPr marL="4114800" lvl="8" indent="-387286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99"/>
              <a:buChar char="•"/>
              <a:defRPr sz="2499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9296405" y="2400304"/>
            <a:ext cx="8077202" cy="6788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t" anchorCtr="0">
            <a:noAutofit/>
          </a:bodyPr>
          <a:lstStyle>
            <a:lvl1pPr marL="457200" lvl="0" indent="-476186" algn="l"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899"/>
              <a:buChar char="•"/>
              <a:defRPr sz="3899"/>
            </a:lvl1pPr>
            <a:lvl2pPr marL="914400" lvl="1" indent="-438086" algn="l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299"/>
              <a:buChar char="–"/>
              <a:defRPr sz="3299"/>
            </a:lvl2pPr>
            <a:lvl3pPr marL="1371600" lvl="2" indent="-406336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799"/>
              <a:buChar char="•"/>
              <a:defRPr sz="2799"/>
            </a:lvl3pPr>
            <a:lvl4pPr marL="1828800" lvl="3" indent="-387286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99"/>
              <a:buChar char="–"/>
              <a:defRPr sz="2499"/>
            </a:lvl4pPr>
            <a:lvl5pPr marL="2286000" lvl="4" indent="-387286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99"/>
              <a:buChar char="»"/>
              <a:defRPr sz="2499"/>
            </a:lvl5pPr>
            <a:lvl6pPr marL="2743200" lvl="5" indent="-387286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99"/>
              <a:buChar char="•"/>
              <a:defRPr sz="2499"/>
            </a:lvl6pPr>
            <a:lvl7pPr marL="3200400" lvl="6" indent="-387286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99"/>
              <a:buChar char="•"/>
              <a:defRPr sz="2499"/>
            </a:lvl7pPr>
            <a:lvl8pPr marL="3657600" lvl="7" indent="-387286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99"/>
              <a:buChar char="•"/>
              <a:defRPr sz="2499"/>
            </a:lvl8pPr>
            <a:lvl9pPr marL="4114800" lvl="8" indent="-387286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99"/>
              <a:buChar char="•"/>
              <a:defRPr sz="2499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914401" y="9534527"/>
            <a:ext cx="4267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6248405" y="9534527"/>
            <a:ext cx="5791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13106401" y="9534527"/>
            <a:ext cx="4267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914400" y="411956"/>
            <a:ext cx="16459200" cy="17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98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914404" y="2302670"/>
            <a:ext cx="8080376" cy="9596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b" anchorCtr="0">
            <a:noAutofit/>
          </a:bodyPr>
          <a:lstStyle>
            <a:lvl1pPr marL="457200" lvl="0" indent="-228600" algn="l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299"/>
              <a:buNone/>
              <a:defRPr sz="3299" b="1"/>
            </a:lvl1pPr>
            <a:lvl2pPr marL="914400" lvl="1" indent="-2286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799"/>
              <a:buNone/>
              <a:defRPr sz="2799" b="1"/>
            </a:lvl2pPr>
            <a:lvl3pPr marL="1371600" lvl="2" indent="-2286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99"/>
              <a:buNone/>
              <a:defRPr sz="2499" b="1"/>
            </a:lvl3pPr>
            <a:lvl4pPr marL="1828800" lvl="3" indent="-2286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299"/>
              <a:buNone/>
              <a:defRPr sz="2299" b="1"/>
            </a:lvl4pPr>
            <a:lvl5pPr marL="2286000" lvl="4" indent="-2286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299"/>
              <a:buNone/>
              <a:defRPr sz="2299" b="1"/>
            </a:lvl5pPr>
            <a:lvl6pPr marL="2743200" lvl="5" indent="-2286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299"/>
              <a:buNone/>
              <a:defRPr sz="2299" b="1"/>
            </a:lvl6pPr>
            <a:lvl7pPr marL="3200400" lvl="6" indent="-2286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299"/>
              <a:buNone/>
              <a:defRPr sz="2299" b="1"/>
            </a:lvl7pPr>
            <a:lvl8pPr marL="3657600" lvl="7" indent="-2286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299"/>
              <a:buNone/>
              <a:defRPr sz="2299" b="1"/>
            </a:lvl8pPr>
            <a:lvl9pPr marL="4114800" lvl="8" indent="-2286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299"/>
              <a:buNone/>
              <a:defRPr sz="2299" b="1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914404" y="3262312"/>
            <a:ext cx="8080376" cy="5926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t" anchorCtr="0">
            <a:noAutofit/>
          </a:bodyPr>
          <a:lstStyle>
            <a:lvl1pPr marL="457200" lvl="0" indent="-438086" algn="l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299"/>
              <a:buChar char="•"/>
              <a:defRPr sz="3299"/>
            </a:lvl1pPr>
            <a:lvl2pPr marL="914400" lvl="1" indent="-406336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799"/>
              <a:buChar char="–"/>
              <a:defRPr sz="2799"/>
            </a:lvl2pPr>
            <a:lvl3pPr marL="1371600" lvl="2" indent="-387286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99"/>
              <a:buChar char="•"/>
              <a:defRPr sz="2499"/>
            </a:lvl3pPr>
            <a:lvl4pPr marL="1828800" lvl="3" indent="-374586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299"/>
              <a:buChar char="–"/>
              <a:defRPr sz="2299"/>
            </a:lvl4pPr>
            <a:lvl5pPr marL="2286000" lvl="4" indent="-374586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299"/>
              <a:buChar char="»"/>
              <a:defRPr sz="2299"/>
            </a:lvl5pPr>
            <a:lvl6pPr marL="2743200" lvl="5" indent="-374586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299"/>
              <a:buChar char="•"/>
              <a:defRPr sz="2299"/>
            </a:lvl6pPr>
            <a:lvl7pPr marL="3200400" lvl="6" indent="-374586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299"/>
              <a:buChar char="•"/>
              <a:defRPr sz="2299"/>
            </a:lvl7pPr>
            <a:lvl8pPr marL="3657600" lvl="7" indent="-374586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299"/>
              <a:buChar char="•"/>
              <a:defRPr sz="2299"/>
            </a:lvl8pPr>
            <a:lvl9pPr marL="4114800" lvl="8" indent="-374586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299"/>
              <a:buChar char="•"/>
              <a:defRPr sz="2299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3"/>
          </p:nvPr>
        </p:nvSpPr>
        <p:spPr>
          <a:xfrm>
            <a:off x="9290057" y="2302670"/>
            <a:ext cx="8083548" cy="9596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b" anchorCtr="0">
            <a:noAutofit/>
          </a:bodyPr>
          <a:lstStyle>
            <a:lvl1pPr marL="457200" lvl="0" indent="-228600" algn="l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299"/>
              <a:buNone/>
              <a:defRPr sz="3299" b="1"/>
            </a:lvl1pPr>
            <a:lvl2pPr marL="914400" lvl="1" indent="-2286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799"/>
              <a:buNone/>
              <a:defRPr sz="2799" b="1"/>
            </a:lvl2pPr>
            <a:lvl3pPr marL="1371600" lvl="2" indent="-22860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99"/>
              <a:buNone/>
              <a:defRPr sz="2499" b="1"/>
            </a:lvl3pPr>
            <a:lvl4pPr marL="1828800" lvl="3" indent="-2286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299"/>
              <a:buNone/>
              <a:defRPr sz="2299" b="1"/>
            </a:lvl4pPr>
            <a:lvl5pPr marL="2286000" lvl="4" indent="-2286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299"/>
              <a:buNone/>
              <a:defRPr sz="2299" b="1"/>
            </a:lvl5pPr>
            <a:lvl6pPr marL="2743200" lvl="5" indent="-2286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299"/>
              <a:buNone/>
              <a:defRPr sz="2299" b="1"/>
            </a:lvl6pPr>
            <a:lvl7pPr marL="3200400" lvl="6" indent="-2286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299"/>
              <a:buNone/>
              <a:defRPr sz="2299" b="1"/>
            </a:lvl7pPr>
            <a:lvl8pPr marL="3657600" lvl="7" indent="-2286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299"/>
              <a:buNone/>
              <a:defRPr sz="2299" b="1"/>
            </a:lvl8pPr>
            <a:lvl9pPr marL="4114800" lvl="8" indent="-2286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299"/>
              <a:buNone/>
              <a:defRPr sz="2299" b="1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4"/>
          </p:nvPr>
        </p:nvSpPr>
        <p:spPr>
          <a:xfrm>
            <a:off x="9290057" y="3262312"/>
            <a:ext cx="8083548" cy="5926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t" anchorCtr="0">
            <a:noAutofit/>
          </a:bodyPr>
          <a:lstStyle>
            <a:lvl1pPr marL="457200" lvl="0" indent="-438086" algn="l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299"/>
              <a:buChar char="•"/>
              <a:defRPr sz="3299"/>
            </a:lvl1pPr>
            <a:lvl2pPr marL="914400" lvl="1" indent="-406336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799"/>
              <a:buChar char="–"/>
              <a:defRPr sz="2799"/>
            </a:lvl2pPr>
            <a:lvl3pPr marL="1371600" lvl="2" indent="-387286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99"/>
              <a:buChar char="•"/>
              <a:defRPr sz="2499"/>
            </a:lvl3pPr>
            <a:lvl4pPr marL="1828800" lvl="3" indent="-374586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299"/>
              <a:buChar char="–"/>
              <a:defRPr sz="2299"/>
            </a:lvl4pPr>
            <a:lvl5pPr marL="2286000" lvl="4" indent="-374586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299"/>
              <a:buChar char="»"/>
              <a:defRPr sz="2299"/>
            </a:lvl5pPr>
            <a:lvl6pPr marL="2743200" lvl="5" indent="-374586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299"/>
              <a:buChar char="•"/>
              <a:defRPr sz="2299"/>
            </a:lvl6pPr>
            <a:lvl7pPr marL="3200400" lvl="6" indent="-374586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299"/>
              <a:buChar char="•"/>
              <a:defRPr sz="2299"/>
            </a:lvl7pPr>
            <a:lvl8pPr marL="3657600" lvl="7" indent="-374586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299"/>
              <a:buChar char="•"/>
              <a:defRPr sz="2299"/>
            </a:lvl8pPr>
            <a:lvl9pPr marL="4114800" lvl="8" indent="-374586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299"/>
              <a:buChar char="•"/>
              <a:defRPr sz="2299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914401" y="9534527"/>
            <a:ext cx="4267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6248405" y="9534527"/>
            <a:ext cx="5791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13106401" y="9534527"/>
            <a:ext cx="4267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914400" y="411956"/>
            <a:ext cx="16459200" cy="17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914401" y="9534527"/>
            <a:ext cx="4267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6248405" y="9534527"/>
            <a:ext cx="5791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13106401" y="9534527"/>
            <a:ext cx="4267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914407" y="409576"/>
            <a:ext cx="6016626" cy="17430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99"/>
              <a:buFont typeface="Calibri"/>
              <a:buNone/>
              <a:defRPr sz="2799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7150104" y="409579"/>
            <a:ext cx="10223502" cy="8779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t" anchorCtr="0">
            <a:noAutofit/>
          </a:bodyPr>
          <a:lstStyle>
            <a:lvl1pPr marL="457200" lvl="0" indent="-507936" algn="l"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399"/>
              <a:buChar char="•"/>
              <a:defRPr sz="4399"/>
            </a:lvl1pPr>
            <a:lvl2pPr marL="914400" lvl="1" indent="-476186" algn="l"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899"/>
              <a:buChar char="–"/>
              <a:defRPr sz="3899"/>
            </a:lvl2pPr>
            <a:lvl3pPr marL="1371600" lvl="2" indent="-438086" algn="l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299"/>
              <a:buChar char="•"/>
              <a:defRPr sz="3299"/>
            </a:lvl3pPr>
            <a:lvl4pPr marL="1828800" lvl="3" indent="-406336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799"/>
              <a:buChar char="–"/>
              <a:defRPr sz="2799"/>
            </a:lvl4pPr>
            <a:lvl5pPr marL="2286000" lvl="4" indent="-406336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799"/>
              <a:buChar char="»"/>
              <a:defRPr sz="2799"/>
            </a:lvl5pPr>
            <a:lvl6pPr marL="2743200" lvl="5" indent="-406336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799"/>
              <a:buChar char="•"/>
              <a:defRPr sz="2799"/>
            </a:lvl6pPr>
            <a:lvl7pPr marL="3200400" lvl="6" indent="-406336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799"/>
              <a:buChar char="•"/>
              <a:defRPr sz="2799"/>
            </a:lvl7pPr>
            <a:lvl8pPr marL="3657600" lvl="7" indent="-406336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799"/>
              <a:buChar char="•"/>
              <a:defRPr sz="2799"/>
            </a:lvl8pPr>
            <a:lvl9pPr marL="4114800" lvl="8" indent="-406336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799"/>
              <a:buChar char="•"/>
              <a:defRPr sz="2799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914407" y="2152657"/>
            <a:ext cx="6016626" cy="7036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t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99"/>
              <a:buNone/>
              <a:defRPr sz="1999"/>
            </a:lvl1pPr>
            <a:lvl2pPr marL="914400" lvl="1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3pPr>
            <a:lvl4pPr marL="1828800" lvl="3" indent="-2286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4pPr>
            <a:lvl5pPr marL="2286000" lvl="4" indent="-2286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5pPr>
            <a:lvl6pPr marL="2743200" lvl="5" indent="-2286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6pPr>
            <a:lvl7pPr marL="3200400" lvl="6" indent="-2286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7pPr>
            <a:lvl8pPr marL="3657600" lvl="7" indent="-2286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8pPr>
            <a:lvl9pPr marL="4114800" lvl="8" indent="-2286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914401" y="9534527"/>
            <a:ext cx="4267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6248405" y="9534527"/>
            <a:ext cx="5791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13106401" y="9534527"/>
            <a:ext cx="4267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3584581" y="7200902"/>
            <a:ext cx="10972800" cy="850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99"/>
              <a:buFont typeface="Calibri"/>
              <a:buNone/>
              <a:defRPr sz="2799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3584581" y="919163"/>
            <a:ext cx="10972800" cy="61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t" anchorCtr="0">
            <a:noAutofit/>
          </a:bodyPr>
          <a:lstStyle>
            <a:lvl1pPr marR="0" lvl="0" algn="l" rtl="0"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399"/>
              <a:buFont typeface="Arial"/>
              <a:buNone/>
              <a:defRPr sz="43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899"/>
              <a:buFont typeface="Arial"/>
              <a:buNone/>
              <a:defRPr sz="38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299"/>
              <a:buFont typeface="Arial"/>
              <a:buNone/>
              <a:defRPr sz="32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799"/>
              <a:buFont typeface="Arial"/>
              <a:buNone/>
              <a:defRPr sz="2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799"/>
              <a:buFont typeface="Arial"/>
              <a:buNone/>
              <a:defRPr sz="2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799"/>
              <a:buFont typeface="Arial"/>
              <a:buNone/>
              <a:defRPr sz="2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799"/>
              <a:buFont typeface="Arial"/>
              <a:buNone/>
              <a:defRPr sz="2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799"/>
              <a:buFont typeface="Arial"/>
              <a:buNone/>
              <a:defRPr sz="2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799"/>
              <a:buFont typeface="Arial"/>
              <a:buNone/>
              <a:defRPr sz="2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3584581" y="8051011"/>
            <a:ext cx="10972800" cy="1207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t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99"/>
              <a:buNone/>
              <a:defRPr sz="1999"/>
            </a:lvl1pPr>
            <a:lvl2pPr marL="914400" lvl="1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3pPr>
            <a:lvl4pPr marL="1828800" lvl="3" indent="-2286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4pPr>
            <a:lvl5pPr marL="2286000" lvl="4" indent="-2286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5pPr>
            <a:lvl6pPr marL="2743200" lvl="5" indent="-2286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6pPr>
            <a:lvl7pPr marL="3200400" lvl="6" indent="-2286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7pPr>
            <a:lvl8pPr marL="3657600" lvl="7" indent="-2286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8pPr>
            <a:lvl9pPr marL="4114800" lvl="8" indent="-2286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914401" y="9534527"/>
            <a:ext cx="4267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6248405" y="9534527"/>
            <a:ext cx="5791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13106401" y="9534527"/>
            <a:ext cx="4267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914400" y="411956"/>
            <a:ext cx="16459200" cy="17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98"/>
              <a:buFont typeface="Calibri"/>
              <a:buNone/>
              <a:defRPr sz="609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914400" y="2400304"/>
            <a:ext cx="16459200" cy="6788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t" anchorCtr="0">
            <a:noAutofit/>
          </a:bodyPr>
          <a:lstStyle>
            <a:lvl1pPr marL="457200" marR="0" lvl="0" indent="-507936" algn="l" rtl="0"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399"/>
              <a:buFont typeface="Arial"/>
              <a:buChar char="•"/>
              <a:defRPr sz="43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76186" algn="l" rtl="0"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899"/>
              <a:buFont typeface="Arial"/>
              <a:buChar char="–"/>
              <a:defRPr sz="38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38086" algn="l" rtl="0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299"/>
              <a:buFont typeface="Arial"/>
              <a:buChar char="•"/>
              <a:defRPr sz="32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06336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799"/>
              <a:buFont typeface="Arial"/>
              <a:buChar char="–"/>
              <a:defRPr sz="2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06336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799"/>
              <a:buFont typeface="Arial"/>
              <a:buChar char="»"/>
              <a:defRPr sz="2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06336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799"/>
              <a:buFont typeface="Arial"/>
              <a:buChar char="•"/>
              <a:defRPr sz="2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06336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799"/>
              <a:buFont typeface="Arial"/>
              <a:buChar char="•"/>
              <a:defRPr sz="2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06336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799"/>
              <a:buFont typeface="Arial"/>
              <a:buChar char="•"/>
              <a:defRPr sz="2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06336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799"/>
              <a:buFont typeface="Arial"/>
              <a:buChar char="•"/>
              <a:defRPr sz="2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914401" y="9534527"/>
            <a:ext cx="4267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6248405" y="9534527"/>
            <a:ext cx="5791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13106401" y="9534527"/>
            <a:ext cx="4267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450" tIns="63725" rIns="127450" bIns="637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/>
          <p:nvPr/>
        </p:nvSpPr>
        <p:spPr>
          <a:xfrm>
            <a:off x="-108" y="1663566"/>
            <a:ext cx="18288218" cy="97970"/>
          </a:xfrm>
          <a:prstGeom prst="rect">
            <a:avLst/>
          </a:prstGeom>
          <a:solidFill>
            <a:srgbClr val="2A64B0"/>
          </a:solidFill>
          <a:ln>
            <a:noFill/>
          </a:ln>
        </p:spPr>
        <p:txBody>
          <a:bodyPr spcFirstLastPara="1" wrap="square" lIns="28300" tIns="14150" rIns="28300" bIns="141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98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3" descr="data:image/jpeg;base64,/9j/4AAQSkZJRgABAQAAAQABAAD/2wCEAAkGBxQTEhQUExQVEhQXGR8ZGBgXGBcdIBseHxgcHBodHBkZHCogIBwlGx0aIjQhJSksMS4uHB8zODMsNygtLisBCgoKDg0OGxAQGywkHyUsLCwuNCwsLCwsLSwtNDAsLCwsLCwsLDQsLCwsLCwsLCwsLCwsLCwsLCwsLCwsLCwsLP/AABEIAGMBJwMBEQACEQEDEQH/xAAbAAEAAgMBAQAAAAAAAAAAAAAABQYCAwQBB//EAEMQAAIBAgQDBQMHCQgDAQAAAAECAwARBAUSIQYxQRNRYXGBIjKRFCNCcqGxshYzNFJzwdHh8AcVNUNigpLxU3SiJP/EABkBAQADAQEAAAAAAAAAAAAAAAABAgMEBf/EADYRAAICAQMCAwYFAwMFAAAAAAABAhEDBCExEkETUWEiMnGBobEUcpHB0QUzNELh8BUjJENE/9oADAMBAAIRAxEAPwC78L5BFiIi76rhiNjboPDxriw4ozjbNpzaZL/kbh+9/wDkP4Vr+HgV8RnFLkuAU2M3/wBg/cKo8eJdyeqRuw3DWDk9yQv5OD+6rLDjfDIc5I5894YhigeRC+pd9yD1t3VXJgjGNomM23RVcHi3icOhKsPt8D3iuaMnF2jVqz6dk2ZriIw67Hkw7j3V6OOamrRzSVM7quQUPi7PTIxijPsL7xB9493kK4s+W30o2hGt2RvDOCWbEKrEgC7beG9Z4YqUqZabpH06vROcUAoBQCgFAKAUAoBQCgFAKAUAoBQCgFAKAUAoBQCgFAKAUAoCtcB/o7fXP4RXPpvdNMnJX+JM/adiiEiIbAD6XifDwrDLlcnS4LwhRu4JwSSSSF1D6VBAIvzJ6elTp4pt2MjaIKbFlnMgshJuNG2nutasXJt2Xrai5T41pstZ3961ie+zWvXW5OWG2Y1UyjGuI2LvmUTYKft4xeFzaRR08f4fDrXZNeFLqXHcyXtKjq4jzVjpw8FzLJz6aVPf3Ej4Cr5cj92PLIjHuyvcUZYuHWBF3NmLHvPs1z5oKCSReErs84J/Sh9Vqaf3xk4Pold5gKAUAoBQCgFAKAUAoBQCgFAKAUAoBQCgFAKAUAoBQCgFAKAUBTOHnIwGII53b8IrkxP/ALTNZe8ioVyGp9B4KwiLCXVtbOfa8Lcl9L/bXfp4pRtGGRuzLF8JQO5e7pc3KqRb7Rt6Ulp4t2FkaNnEWHWPBSIgsoUAD1FTlSWNpCLuR83Neebn0/iHM1giJIDM2yqep8u4bV6WWahE54xtnNw1lJjBll3mk3N/oju8+/4dKrix17T5ZM5XsiH/ALQveh8m+9ax1XKL4u5wcE/pQ+q1U0/vk5OD6JXeYHPjsYkKNJIdKrzP8PGpSbdIzy5YYoOc3SRFPnkoQy/JX7ILquXUNbnfR5b86v0K6s43rMvT4nhPpq+Vf6f7mzNs8MMSSiIujAb6gCC1rC3rSMOp1ZfUat4YLIo2nXfzNXEGbywwa+zKk7EhlOgk2G216QgpSoprNVkw4evpr61/JryfFTRyLDKklnuUZ2ViNI9oErz59wtUySatFdNkywmseROnxbT454N0nEapiRBKhj1e65YEG5IXyvao8O49SLvXqGfwciq+He3obszzV4nRRCXDsFVtai5sTaxG3I1EYprk0z6meKaioXbpb9zZmebrEyxhWllfdUW17d5J2A8TSML37Fs+pWOSgk3J8Jf82NUGbydqkcsBjMl9JDqw2FzfkaOCq0ykdTPxFDJCrut74/QxTOnOJOH7A3HtFta20k21W/dU9C6eqyq1c3n8Ho9bvt5nRnubLhou0Kl97BRzPU/AAn0qIR6nRrqtStPj62rOyCcOiuD7LAMD4EXqrVOjeE1KKkuGQn5SMYzMkDNBe2suAT7VrhLcr+IrTw96b3OD8fJw8WMLh53T+NeRPOSASBc22HfWR6D2WxEZRn4mmkhZDFJHzBYG/fYju2+NaShSTOPT61ZcssUo1JetmWf58uG7MaS7yNZVBA9ST0uRUQh1DV62On6VVtsxzjOXgjVzCTewPtr7LE2A8amMFJ1Y1OqnhgpOH14f7mnJ8bKrpDNG+twza2ZTe1r2VeQ3FhUySq0Z6bLljJYsidu3ba7ei45M2zyTt2hXDkso1fnFF1vYHl9lR0Krst+LyeK8Shut+exvwWdBpexkRoZbXCtYhh3qw2NQ4bWuDTFq1LJ4c04y8n3+DNQzp/lPyfsDe2rVrW2jVbVy+yp6F09VlPxc/H8Ho9ee3mbcbnOmTsYo2mltchSAFHTUx5fbUKG1vgvl1XTPw4R6pfRfFnuAzV2lMUkJifTr94MCL25i29/CjikrTGLUylk8OcadXzaPM7zxMMYgwJ7RrbfRFwCx8BcUhBysarWR07ipd3+nqd+MxKxI0jmyqCT5CqpW6R0ZMkccHOXCIf8AKBwEZsOyxye6da6vdLbrbbYd9aeGvM4vxs1Unj2fG+/nuv8Ac5eCYg2FkU8mdgfIqBXDp1cGj1MnJT8zwDQSGN+Y5HvHQiuWcHF0zVO1ZZP7PpDqmXpZTb1I/r0rfSvdlMpcncAEkgAcya7DEqHEmZtPG4hHzKbvJ0Y32Vf6/nyZZuafTwaxjT3K5lWBEhLOdMSC7t4dAP8AUeQrnhHq54NG6LXkmGbEy/KphZRtEnd4+n2murHFzl1y+RlJ9KpFprpMyl/2he9D5N961x6rlG2Luc/AmEYzNJb2VUi/ienwqNNH2rGR7UXyu0xK1x4PmYmO6LMhk+rvz9bVth5fwPL/AKr/AGot8KSv4E9iZE7NmazR6ST1BW1z5i1ZK7PQnKPQ2+K+hA8YuDglK+6WjI8tQt9laYvfOD+otPS2uPZ+6M+Pv0N/rL+IUw++P6v/AIr+K+5JYYvGbTzLIXIVLR6N7Eke8b3H3VR0+EdcOvG6yzTvZbV+7I7H5ck+InjcbNAm/UHW9iPEVdScYprzOXLgjnzThLhxX3ZFxY6QS4fDT7zRTAhv100OA3n0q/SqclxRyRzT8THgy+9GXPmqe5IYVguZyh9i8S9nfqBzt8D8DVH/AG0dMGo6+XVy4qibxU0avEGHtMSE25HSSfLYVmk6Z35JwjKKly3t+hEw/wCJyfsF/FWj/tr4nHH/ADpflRrzOR5cVpjjWZIUIYF9I1SAjnY8kv8A8jSNKNt8lc8p5c/TCKkore3W8vk+33MeEMUUhkgl2bDkgjn7Frjz6j0FTlVtNdyP6dkccUsWTmH25OKZGwUYmhYS4RiGMTjdQxvdD+776sqm6fJhNS0kPExu8b36X2vyLijXAPfvXOe0naspOJvHbGL/AJeJdXt1jLaT8CL+tdC39n0PCncP/JXabT/LdMZ4wkjlxWxXtY0jP+hH3I83J+FI7NRJ1LWSEs/bqil8E/3dkvx0P/zC2x7RPxVTF7x2f1T+xt5r7klhS8ZAmmWQubJaPRuASR7xvsL+lUdPhHTj64Ossk2+Nq/dkdB/icn7BfxGrv8Atr4nND/Ol+VGniX2sXgkX84HLm3RNtV/A2+ypx+7Jmet9rUYYx967+Xf9TaP8TP/AK4/Gaj/ANfzL/8A3v8AJ+7NXDB04nGq20hkDb9Vttbw/jTJ7qK6J1nzRlzd/InGmj7YLb5woSDb6IPf51nTo73KHiqP+qvoVnHxS4p8SUiEiFewRi+mxX2iwGk39s+Hu2rZNRSv4nlZY5NRLI4RTXuq3VVvfDvd/Sjty7MI5sATPyA7KUdQbhfjuD61WUXGex0YM8M2kvL+WXx4OHE4iTLtAdvlGGJIXVbWhtsL9RVklk42ZzZMmTQUpvqh280dHBUyphZGY2UOST3bLXn6dpQbZ7+Tk6swzDBTjTJIjdx3BHkbbVaU8UtmyEpLg5oeEgra4cQ6bbEAHY+ItcVVaet4snxPNHavDisQZpZZ7dGNl/4ir+Cn7zsjr8jdm+T9rGsav2KDmqgWPK1+XKpnj6lSdIiMqdlRDwM6wdoEw8ZuzG95W6nb4Dwrl9lvpvZfU1357l4ixsQi7RWAiA5jlYbV2qUem+xjTuiEkzOaUaw6YSE+6z2LN4gGsXOUt+EX6UvUi8XhYJiO0x+sjYXXl5b2rKUYy5mWTa4RM4DKHCr2eMJQdFVLeI2NbRxvtLYo5Luiw1uUMJogylWAZTsQeRonREoqSprYifyZhsVBlCH6AlcL5Wvy8K08RnH/ANPxV0q68up19zox+SRTKquG0qAAodgNuVwDuRVVNrg0y6THlSjK6Xq19jHG5HFKipJ2jKvTtH3+tvufE1Km07RGTR48kVGdtL1f133+YhyONXV7ysyG66pZGANiOTG3Imjm2qEdJjjJS3bXnJv7syXJYxL2t5Nd7n5x7c7gWvbT4cqdbqiVpMayeJvfxf8APHobsVlsckkcjLd4zdT59/ePCoUmlReeCE5xnJbrg8zHLIpwBIt9JupBIKnvDDcUjJx4GbT48yXWuOPNfM0YbIo0dZLyO630l5Ha1xY2BNqlzbVGcNHjjJT3bXFtuv1AyKLtTNeTtD17R++9rXtbw5U63VD8Hj8TxN7+L/nj0M8vyeOFmZNd297U7tc95DHn41Ept8lsOlx4pOUb39W/uzVDw/CshkGsu1wxMjnUCLWIJsR4VLyOqKR0WKM3NXb53e/1NcfDUA07OyqbqjSOVFuXsk2qfEkVjoMKrlpcJttfoS00epSpuARbYkH0I3BrNHXKPUmmR0GQwqjxjWUkBDBnc89yRc7G+9xV3N3Zzx0eKMZQ3p822/3PMRw/C8aREN2aCwUOwHrY7nxNFkknZE9FhnBQadLtb/4z3FZDFIio5kZV5AyP33ud9yPGim1uiZ6PHOKjK2l6v+dz2HI41dHvKzIbrqlkYAkEcmJHImjm2qEdJjjJS3tecm/uzXJw9EXMl5Q55sJXvzvbny8KeI6oq9DicnPe336n/P0OjL8oihLMgJdubsSzH/cxvUSm3yaYdLjxNyit33e7/VmsZFF2vbXk7S/PtH772te2m/TlU9bqiv4PF4nib38X/PHpwbMwyeKZgzqQ68nUlWH+5d6iM2i2bS48rUpLdd1s/wBUaoMiiUsbyFmXSWaRy1udgb7elS5tlYaPHFt721Vtu6/b5G3A5RHCjRx6wrX+mxte99JJ2O99qhzbdsti00MUXCF0/V/Ty+RzQ8NQKHUByJPfBkcg73vued+vOpeSTM46DDFSST353f8APPqZwcPwqwc65CLhe0dn0352DGjyOqJhosUZdTtvtbbr9SM4IiDYZ1YAqXIIPX2Vrj06uDTO/JyUrFoBI4HIMQPQmuSXLNlwWng3OStoZNlb82x8918r8vGunBkr2X8jKce6LpXWZFT4xzkgGCPc2vIR0Hd69f51y58n+lfM1hHuykGuM1LpxlIsKQxIoCXLFeh02sD4XP2V2Z2opRXBlDe2VHF4ppGLOdR+7wA6DwrllJyds1Sos2ORYsBGURdUlgzEAncEnc+Vq6JVHEqXJmt5EJkOOeKZChPtMFZf1gTb41jjk4yVF5K0fUq9I5jRPigjRqb3kJUeYUtv6A0BxYjPYkdUbUC0wgBttrMfaC56Aiwv3kCosmjaubR9vJBc6o4xI56AEna/fYXt3Ed9LIMsozNMRCs0eoKwuAwII8CDuD4UTsHPl2fxTOI11BjEkoDC11cX2PUgWuPEUsmjHCZ6JSBFHI4KqzH2RpDrqW92uTbupYo1/lDYTM0EqLCrGQns9tMYktsxudJHxpYo3NnDCbsewlvz1XjtpDBS3vXtuPGlijo/vJdEb72kYKPMkgX+FLIOVM9V9HZRySsyCQqukaVJIUsWIAuQbDnse6lk0as0zh43wygInbto0yBiQedyUNgBy35syi4vubB0z5vZmWOKSbQbOU02U2Bt7TDUbEGwpZBniM2QRJKgaUSFQgW1yW5e8Rb1pYNP98trEYglL6Q7C8fshmZRc6v9JO16WTR0nM07KSXfTHr1d/zd9VvgaWQeZrmiQKzOGIWN5TYX2QAkDx32FG6BrmzuJfk+9/lDBY7b3uha57hYfaKWKNmEzSOSWWFb64rarjY3v7p62IIPcRSwd1SBQCgFAKAUAoBQFa4C/R2/aH7lrn03ummTkpOP/OyfXb8RrjlyzZcFqyrKRiMCo5OrMUbuOrl5GumGPrxGTlUjobPpY8MokU/KGJRAeZttqt5/E1bxZRhvyR0pv0NeJyjsMFMW9qVwC59RteoePpxu+SVK5FJNcZqW/wDtC96Dyf71rq1XKM8XcrGBjRpFWRtCE7t3VzxSb3NGfT8XhYjCUcDsgvXkAORv++vRlGPTT4OZN2ROTZTg1cNE4kccgXU28gKyx48adp2XlKVbliroMyOzbDSMYniCs0b6tLEgMCrKRqANjvfkeXrUMEbLkUkobtCqGR3c6CToJiWNNLEC5XSGvYb1FE2aDw3Ky/OOmqVCuIK6hq1SIXC9bdmCgvypQslspywwPMFYmJyHUMzFg1rPufomyEeJapSogjsLw44jsXCyLHCI3G+l4oyt7dVN7EdQSNqiibPMPk0o+SjRGrQrGDMrtqKrbWmjTup3Aubb350oHdjsqZ4scgIBxAYLz2vh1j39VJ8qkg62wh+UCW40iMpbrcsp+G1O4I7DZfP81G4jEcT69YZiWAvpGjSNJ3Fzc8vHaKZJxfJ5sCiyIqz3SON4xqB1KSFZCFNxZtwQOV786cDk6sxyBsSzvKxjbswkQjdrI19ZbkNR7QIdx/lr3mlWLN0EGKi1BFhk7Q67l2XQ5A1iwU6k1XI5He3jU7gymyS8EMJbVodWZt1LWJLEaeVyaUDRiMkIxAkWNZFEaIuuRwVKu7XvY394c+6orcWe/wB3zmLEQERqkol0ya2JBk1EXj0DkW/W6Upg8xmAxGIVu0WKP5sxgKzPq1FdRJKiwstgNzv4UpsGocPyCTVqUqkimEb+ymvXID4knSLfRUeNKFm3LcgMLxSBy0ntCa7MQdfttpB2HzliPC9EqFlgqxAoBQCgFAKAUAoCtcBfo7ftD9y1z6b3TTJyUnH/AJ2T67fiNccuWbLgunDeOWHAiRzsC3qdRsB412YpKOK2YyVyoz4ewLSucXOPab82v6o7/wCHx60xRcn1yEnXso7uK/0WXyH3ir5vcZWHJ88y7BNNIsai9zv4DqT6VwQi5Okbt0rL9xZlZnh9kXdDcDv7x/XdXdmh1R2MYSpnzgivPNz6hkdnwsWqzAoAb736V6WPeCs55bM+bY5AssgXYK7AW6WY2rz5bSZ0Lgt3COfs57GU3P0GPM94PfXVgyt+yzKcK3Rba6jIUAoBQCgFAKAUAoBQCgFAKAUAoBQCgFAKAUAoBQCgFAKAUBVeDYy2GljDFG1kEjmuwrmwK4NGk+bPDwSn/lf4LT8MvMnxGd78MxnslLN2cfJNrMepY9Sav4K28kV62TgFbFCOzrKvlChTIyKOYW3tcud+6s8mPrVWWjKiOwvC/Z3EeIlS/OwX+FUWDp4bLOd9ibwUBRApdpCPpNzNbRVKijdnBmnDsM51MCrfrJsT57WPwrOeGMiVNo5MNwxoGlcRMq9wIH7qqsFbKTJc77HNjuC0NjHIyd+r2r+N++qy0yfDJWR9yKnyJ8LLBJrDgyKLja2/XwIvWTxPG0/Uv1KSaL/XcYCgFAKAUAoBQCgFAKAUAoBQCgFAKAUAoBQCgFAKAUAoBQCgKnjQ+CxDTKpaCU+2B9E/9k28yK5ZXin1dmar2lRY8Djo5V1RsGHhzHmOldEZKStGbTXJ01YgxkJsdIBNtgdt+m9GCCOdyCHWVQN2piJ9rStiRqPW21YeK+m/Wi/SrNMvEb6IWXslMmu5ctpGkgbEd9+tQ8zpcbk9HJ0z506zadKmMOkbG5uWccx0sNqs8jUq7cEdOxOVsUFAUbjzFsZVjvZAt7DqSTz+Fcepk7o2xrayN4bV5JY4gSYw4dh0Gnf07qzxW5Jdi0qSs+l16BzigFAKAUAoBQCgFAKAUAoBQCgFAKAUAoBQCgFAKAUAoBQCgPGUEWIuD0NAV7GcM2btMM5hfu+if4fdWEsG9wdGin2Zrg4ikiITGRlD0kUbH+vD4CoWZx2mg4J+6TyTLKhMbggiwZSDb+dbWpLZlOOThhyPSjIJpbM2okFQd76t9PW9UWKlVsnq9DPE5KjIkQZ0iUWKKRZht7xIJ/7qXjTVdgpdw+SIZRJdhuraARpLKLKeV9vOnhLqsdTqjozDMooReRwvcOp8hzq0pxjyQk3wQDZricUbYZOyj6yNz9P5X9Kw655PdVIv0qPJ04XhKEA9qWldubEkfC3771aOnj33IeR9iVy3K4oARGum/M7kn1NaQhGPBVyb5OyrkCgFAKAUAoBQCgFAKAUAoBQCgFAKAUAoBQCgFAKAUAoBQCgFAKA1zwq4KsoYHoReoaT5BXsRw00bGTCSGJv1Tup/rxvWDwtO4OjRTvkYfiVo20YuMxN+uAdJ8f8Aq9Fma2mqDhfuktiM5gRA5lXSeViDfyArV5IpXZXpZCtnOIxJ04WPQnWR/wB3T7/SsfEnP3EW6VHk6sv4YRTrmYzyd7cvh19atHAk7luyHPyJ5RbYbCtyh7QCgFAKAUAoBQCgFAKAUAoBQCgFAKAUAoBQCgFAKAUAoBQCgFAKAUAoBQCgNWIw6uul1DDuIvUNJ7MJ0VTKcohOKlUxgqlioJJt8Tv61zQxx62qNXJ9Jb1UAWAsK6jI9oBQCgFAKAUAoBQCgFAKAUAoBQCgFAKAUAoBQCgFAKAUAoBQCgFAKAUB/9k="/>
          <p:cNvSpPr/>
          <p:nvPr/>
        </p:nvSpPr>
        <p:spPr>
          <a:xfrm>
            <a:off x="98673" y="-137280"/>
            <a:ext cx="193528" cy="72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300" tIns="14150" rIns="28300" bIns="141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98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3" descr="data:image/jpeg;base64,/9j/4AAQSkZJRgABAQAAAQABAAD/2wCEAAkGBxQTEhQUExQVEhQXGR8ZGBgXGBcdIBseHxgcHBodHBkZHCogIBwlGx0aIjQhJSksMS4uHB8zODMsNygtLisBCgoKDg0OGxAQGywkHyUsLCwuNCwsLCwsLSwtNDAsLCwsLCwsLDQsLCwsLCwsLCwsLCwsLCwsLCwsLCwsLCwsLP/AABEIAGMBJwMBEQACEQEDEQH/xAAbAAEAAgMBAQAAAAAAAAAAAAAABQYCAwQBB//EAEMQAAIBAgQDBQMHCQgDAQAAAAECAwARBAUSIQYxQRNRYXGBIjKRFCNCcqGxshYzNFJzwdHh8AcVNUNigpLxU3SiJP/EABkBAQADAQEAAAAAAAAAAAAAAAABAgMEBf/EADYRAAICAQMCAwYFAwMFAAAAAAABAhEDBCExEkETUWEiMnGBobEUcpHB0QUzNELh8BUjJENE/9oADAMBAAIRAxEAPwC78L5BFiIi76rhiNjboPDxriw4ozjbNpzaZL/kbh+9/wDkP4Vr+HgV8RnFLkuAU2M3/wBg/cKo8eJdyeqRuw3DWDk9yQv5OD+6rLDjfDIc5I5894YhigeRC+pd9yD1t3VXJgjGNomM23RVcHi3icOhKsPt8D3iuaMnF2jVqz6dk2ZriIw67Hkw7j3V6OOamrRzSVM7quQUPi7PTIxijPsL7xB9493kK4s+W30o2hGt2RvDOCWbEKrEgC7beG9Z4YqUqZabpH06vROcUAoBQCgFAKAUAoBQCgFAKAUAoBQCgFAKAUAoBQCgFAKAUAoCtcB/o7fXP4RXPpvdNMnJX+JM/adiiEiIbAD6XifDwrDLlcnS4LwhRu4JwSSSSF1D6VBAIvzJ6elTp4pt2MjaIKbFlnMgshJuNG2nutasXJt2Xrai5T41pstZ3961ie+zWvXW5OWG2Y1UyjGuI2LvmUTYKft4xeFzaRR08f4fDrXZNeFLqXHcyXtKjq4jzVjpw8FzLJz6aVPf3Ej4Cr5cj92PLIjHuyvcUZYuHWBF3NmLHvPs1z5oKCSReErs84J/Sh9Vqaf3xk4Pold5gKAUAoBQCgFAKAUAoBQCgFAKAUAoBQCgFAKAUAoBQCgFAKAUBTOHnIwGII53b8IrkxP/ALTNZe8ioVyGp9B4KwiLCXVtbOfa8Lcl9L/bXfp4pRtGGRuzLF8JQO5e7pc3KqRb7Rt6Ulp4t2FkaNnEWHWPBSIgsoUAD1FTlSWNpCLuR83Neebn0/iHM1giJIDM2yqep8u4bV6WWahE54xtnNw1lJjBll3mk3N/oju8+/4dKrix17T5ZM5XsiH/ALQveh8m+9ax1XKL4u5wcE/pQ+q1U0/vk5OD6JXeYHPjsYkKNJIdKrzP8PGpSbdIzy5YYoOc3SRFPnkoQy/JX7ILquXUNbnfR5b86v0K6s43rMvT4nhPpq+Vf6f7mzNs8MMSSiIujAb6gCC1rC3rSMOp1ZfUat4YLIo2nXfzNXEGbywwa+zKk7EhlOgk2G216QgpSoprNVkw4evpr61/JryfFTRyLDKklnuUZ2ViNI9oErz59wtUySatFdNkywmseROnxbT454N0nEapiRBKhj1e65YEG5IXyvao8O49SLvXqGfwciq+He3obszzV4nRRCXDsFVtai5sTaxG3I1EYprk0z6meKaioXbpb9zZmebrEyxhWllfdUW17d5J2A8TSML37Fs+pWOSgk3J8Jf82NUGbydqkcsBjMl9JDqw2FzfkaOCq0ykdTPxFDJCrut74/QxTOnOJOH7A3HtFta20k21W/dU9C6eqyq1c3n8Ho9bvt5nRnubLhou0Kl97BRzPU/AAn0qIR6nRrqtStPj62rOyCcOiuD7LAMD4EXqrVOjeE1KKkuGQn5SMYzMkDNBe2suAT7VrhLcr+IrTw96b3OD8fJw8WMLh53T+NeRPOSASBc22HfWR6D2WxEZRn4mmkhZDFJHzBYG/fYju2+NaShSTOPT61ZcssUo1JetmWf58uG7MaS7yNZVBA9ST0uRUQh1DV62On6VVtsxzjOXgjVzCTewPtr7LE2A8amMFJ1Y1OqnhgpOH14f7mnJ8bKrpDNG+twza2ZTe1r2VeQ3FhUySq0Z6bLljJYsidu3ba7ei45M2zyTt2hXDkso1fnFF1vYHl9lR0Krst+LyeK8Shut+exvwWdBpexkRoZbXCtYhh3qw2NQ4bWuDTFq1LJ4c04y8n3+DNQzp/lPyfsDe2rVrW2jVbVy+yp6F09VlPxc/H8Ho9ee3mbcbnOmTsYo2mltchSAFHTUx5fbUKG1vgvl1XTPw4R6pfRfFnuAzV2lMUkJifTr94MCL25i29/CjikrTGLUylk8OcadXzaPM7zxMMYgwJ7RrbfRFwCx8BcUhBysarWR07ipd3+nqd+MxKxI0jmyqCT5CqpW6R0ZMkccHOXCIf8AKBwEZsOyxye6da6vdLbrbbYd9aeGvM4vxs1Unj2fG+/nuv8Ac5eCYg2FkU8mdgfIqBXDp1cGj1MnJT8zwDQSGN+Y5HvHQiuWcHF0zVO1ZZP7PpDqmXpZTb1I/r0rfSvdlMpcncAEkgAcya7DEqHEmZtPG4hHzKbvJ0Y32Vf6/nyZZuafTwaxjT3K5lWBEhLOdMSC7t4dAP8AUeQrnhHq54NG6LXkmGbEy/KphZRtEnd4+n2murHFzl1y+RlJ9KpFprpMyl/2he9D5N961x6rlG2Luc/AmEYzNJb2VUi/ienwqNNH2rGR7UXyu0xK1x4PmYmO6LMhk+rvz9bVth5fwPL/AKr/AGot8KSv4E9iZE7NmazR6ST1BW1z5i1ZK7PQnKPQ2+K+hA8YuDglK+6WjI8tQt9laYvfOD+otPS2uPZ+6M+Pv0N/rL+IUw++P6v/AIr+K+5JYYvGbTzLIXIVLR6N7Eke8b3H3VR0+EdcOvG6yzTvZbV+7I7H5ck+InjcbNAm/UHW9iPEVdScYprzOXLgjnzThLhxX3ZFxY6QS4fDT7zRTAhv100OA3n0q/SqclxRyRzT8THgy+9GXPmqe5IYVguZyh9i8S9nfqBzt8D8DVH/AG0dMGo6+XVy4qibxU0avEGHtMSE25HSSfLYVmk6Z35JwjKKly3t+hEw/wCJyfsF/FWj/tr4nHH/ADpflRrzOR5cVpjjWZIUIYF9I1SAjnY8kv8A8jSNKNt8lc8p5c/TCKkore3W8vk+33MeEMUUhkgl2bDkgjn7Frjz6j0FTlVtNdyP6dkccUsWTmH25OKZGwUYmhYS4RiGMTjdQxvdD+776sqm6fJhNS0kPExu8b36X2vyLijXAPfvXOe0naspOJvHbGL/AJeJdXt1jLaT8CL+tdC39n0PCncP/JXabT/LdMZ4wkjlxWxXtY0jP+hH3I83J+FI7NRJ1LWSEs/bqil8E/3dkvx0P/zC2x7RPxVTF7x2f1T+xt5r7klhS8ZAmmWQubJaPRuASR7xvsL+lUdPhHTj64Ossk2+Nq/dkdB/icn7BfxGrv8Atr4nND/Ol+VGniX2sXgkX84HLm3RNtV/A2+ypx+7Jmet9rUYYx967+Xf9TaP8TP/AK4/Gaj/ANfzL/8A3v8AJ+7NXDB04nGq20hkDb9Vttbw/jTJ7qK6J1nzRlzd/InGmj7YLb5woSDb6IPf51nTo73KHiqP+qvoVnHxS4p8SUiEiFewRi+mxX2iwGk39s+Hu2rZNRSv4nlZY5NRLI4RTXuq3VVvfDvd/Sjty7MI5sATPyA7KUdQbhfjuD61WUXGex0YM8M2kvL+WXx4OHE4iTLtAdvlGGJIXVbWhtsL9RVklk42ZzZMmTQUpvqh280dHBUyphZGY2UOST3bLXn6dpQbZ7+Tk6swzDBTjTJIjdx3BHkbbVaU8UtmyEpLg5oeEgra4cQ6bbEAHY+ItcVVaet4snxPNHavDisQZpZZ7dGNl/4ir+Cn7zsjr8jdm+T9rGsav2KDmqgWPK1+XKpnj6lSdIiMqdlRDwM6wdoEw8ZuzG95W6nb4Dwrl9lvpvZfU1357l4ixsQi7RWAiA5jlYbV2qUem+xjTuiEkzOaUaw6YSE+6z2LN4gGsXOUt+EX6UvUi8XhYJiO0x+sjYXXl5b2rKUYy5mWTa4RM4DKHCr2eMJQdFVLeI2NbRxvtLYo5Luiw1uUMJogylWAZTsQeRonREoqSprYifyZhsVBlCH6AlcL5Wvy8K08RnH/ANPxV0q68up19zox+SRTKquG0qAAodgNuVwDuRVVNrg0y6THlSjK6Xq19jHG5HFKipJ2jKvTtH3+tvufE1Km07RGTR48kVGdtL1f133+YhyONXV7ysyG66pZGANiOTG3Imjm2qEdJjjJS3bXnJv7syXJYxL2t5Nd7n5x7c7gWvbT4cqdbqiVpMayeJvfxf8APHobsVlsckkcjLd4zdT59/ePCoUmlReeCE5xnJbrg8zHLIpwBIt9JupBIKnvDDcUjJx4GbT48yXWuOPNfM0YbIo0dZLyO630l5Ha1xY2BNqlzbVGcNHjjJT3bXFtuv1AyKLtTNeTtD17R++9rXtbw5U63VD8Hj8TxN7+L/nj0M8vyeOFmZNd297U7tc95DHn41Ept8lsOlx4pOUb39W/uzVDw/CshkGsu1wxMjnUCLWIJsR4VLyOqKR0WKM3NXb53e/1NcfDUA07OyqbqjSOVFuXsk2qfEkVjoMKrlpcJttfoS00epSpuARbYkH0I3BrNHXKPUmmR0GQwqjxjWUkBDBnc89yRc7G+9xV3N3Zzx0eKMZQ3p822/3PMRw/C8aREN2aCwUOwHrY7nxNFkknZE9FhnBQadLtb/4z3FZDFIio5kZV5AyP33ud9yPGim1uiZ6PHOKjK2l6v+dz2HI41dHvKzIbrqlkYAkEcmJHImjm2qEdJjjJS3tecm/uzXJw9EXMl5Q55sJXvzvbny8KeI6oq9DicnPe336n/P0OjL8oihLMgJdubsSzH/cxvUSm3yaYdLjxNyit33e7/VmsZFF2vbXk7S/PtH772te2m/TlU9bqiv4PF4nib38X/PHpwbMwyeKZgzqQ68nUlWH+5d6iM2i2bS48rUpLdd1s/wBUaoMiiUsbyFmXSWaRy1udgb7elS5tlYaPHFt721Vtu6/b5G3A5RHCjRx6wrX+mxte99JJ2O99qhzbdsti00MUXCF0/V/Ty+RzQ8NQKHUByJPfBkcg73vued+vOpeSTM46DDFSST353f8APPqZwcPwqwc65CLhe0dn0352DGjyOqJhosUZdTtvtbbr9SM4IiDYZ1YAqXIIPX2Vrj06uDTO/JyUrFoBI4HIMQPQmuSXLNlwWng3OStoZNlb82x8918r8vGunBkr2X8jKce6LpXWZFT4xzkgGCPc2vIR0Hd69f51y58n+lfM1hHuykGuM1LpxlIsKQxIoCXLFeh02sD4XP2V2Z2opRXBlDe2VHF4ppGLOdR+7wA6DwrllJyds1Sos2ORYsBGURdUlgzEAncEnc+Vq6JVHEqXJmt5EJkOOeKZChPtMFZf1gTb41jjk4yVF5K0fUq9I5jRPigjRqb3kJUeYUtv6A0BxYjPYkdUbUC0wgBttrMfaC56Aiwv3kCosmjaubR9vJBc6o4xI56AEna/fYXt3Ed9LIMsozNMRCs0eoKwuAwII8CDuD4UTsHPl2fxTOI11BjEkoDC11cX2PUgWuPEUsmjHCZ6JSBFHI4KqzH2RpDrqW92uTbupYo1/lDYTM0EqLCrGQns9tMYktsxudJHxpYo3NnDCbsewlvz1XjtpDBS3vXtuPGlijo/vJdEb72kYKPMkgX+FLIOVM9V9HZRySsyCQqukaVJIUsWIAuQbDnse6lk0as0zh43wygInbto0yBiQedyUNgBy35syi4vubB0z5vZmWOKSbQbOU02U2Bt7TDUbEGwpZBniM2QRJKgaUSFQgW1yW5e8Rb1pYNP98trEYglL6Q7C8fshmZRc6v9JO16WTR0nM07KSXfTHr1d/zd9VvgaWQeZrmiQKzOGIWN5TYX2QAkDx32FG6BrmzuJfk+9/lDBY7b3uha57hYfaKWKNmEzSOSWWFb64rarjY3v7p62IIPcRSwd1SBQCgFAKAUAoBQFa4C/R2/aH7lrn03ummTkpOP/OyfXb8RrjlyzZcFqyrKRiMCo5OrMUbuOrl5GumGPrxGTlUjobPpY8MokU/KGJRAeZttqt5/E1bxZRhvyR0pv0NeJyjsMFMW9qVwC59RteoePpxu+SVK5FJNcZqW/wDtC96Dyf71rq1XKM8XcrGBjRpFWRtCE7t3VzxSb3NGfT8XhYjCUcDsgvXkAORv++vRlGPTT4OZN2ROTZTg1cNE4kccgXU28gKyx48adp2XlKVbliroMyOzbDSMYniCs0b6tLEgMCrKRqANjvfkeXrUMEbLkUkobtCqGR3c6CToJiWNNLEC5XSGvYb1FE2aDw3Ky/OOmqVCuIK6hq1SIXC9bdmCgvypQslspywwPMFYmJyHUMzFg1rPufomyEeJapSogjsLw44jsXCyLHCI3G+l4oyt7dVN7EdQSNqiibPMPk0o+SjRGrQrGDMrtqKrbWmjTup3Aubb350oHdjsqZ4scgIBxAYLz2vh1j39VJ8qkg62wh+UCW40iMpbrcsp+G1O4I7DZfP81G4jEcT69YZiWAvpGjSNJ3Fzc8vHaKZJxfJ5sCiyIqz3SON4xqB1KSFZCFNxZtwQOV786cDk6sxyBsSzvKxjbswkQjdrI19ZbkNR7QIdx/lr3mlWLN0EGKi1BFhk7Q67l2XQ5A1iwU6k1XI5He3jU7gymyS8EMJbVodWZt1LWJLEaeVyaUDRiMkIxAkWNZFEaIuuRwVKu7XvY394c+6orcWe/wB3zmLEQERqkol0ya2JBk1EXj0DkW/W6Upg8xmAxGIVu0WKP5sxgKzPq1FdRJKiwstgNzv4UpsGocPyCTVqUqkimEb+ymvXID4knSLfRUeNKFm3LcgMLxSBy0ntCa7MQdfttpB2HzliPC9EqFlgqxAoBQCgFAKAUAoCtcBfo7ftD9y1z6b3TTJyUnH/AJ2T67fiNccuWbLgunDeOWHAiRzsC3qdRsB412YpKOK2YyVyoz4ewLSucXOPab82v6o7/wCHx60xRcn1yEnXso7uK/0WXyH3ir5vcZWHJ88y7BNNIsai9zv4DqT6VwQi5Okbt0rL9xZlZnh9kXdDcDv7x/XdXdmh1R2MYSpnzgivPNz6hkdnwsWqzAoAb736V6WPeCs55bM+bY5AssgXYK7AW6WY2rz5bSZ0Lgt3COfs57GU3P0GPM94PfXVgyt+yzKcK3Rba6jIUAoBQCgFAKAUAoBQCgFAKAUAoBQCgFAKAUAoBQCgFAKAUBVeDYy2GljDFG1kEjmuwrmwK4NGk+bPDwSn/lf4LT8MvMnxGd78MxnslLN2cfJNrMepY9Sav4K28kV62TgFbFCOzrKvlChTIyKOYW3tcud+6s8mPrVWWjKiOwvC/Z3EeIlS/OwX+FUWDp4bLOd9ibwUBRApdpCPpNzNbRVKijdnBmnDsM51MCrfrJsT57WPwrOeGMiVNo5MNwxoGlcRMq9wIH7qqsFbKTJc77HNjuC0NjHIyd+r2r+N++qy0yfDJWR9yKnyJ8LLBJrDgyKLja2/XwIvWTxPG0/Uv1KSaL/XcYCgFAKAUAoBQCgFAKAUAoBQCgFAKAUAoBQCgFAKAUAoBQCgKnjQ+CxDTKpaCU+2B9E/9k28yK5ZXin1dmar2lRY8Djo5V1RsGHhzHmOldEZKStGbTXJ01YgxkJsdIBNtgdt+m9GCCOdyCHWVQN2piJ9rStiRqPW21YeK+m/Wi/SrNMvEb6IWXslMmu5ctpGkgbEd9+tQ8zpcbk9HJ0z506zadKmMOkbG5uWccx0sNqs8jUq7cEdOxOVsUFAUbjzFsZVjvZAt7DqSTz+Fcepk7o2xrayN4bV5JY4gSYw4dh0Gnf07qzxW5Jdi0qSs+l16BzigFAKAUAoBQCgFAKAUAoBQCgFAKAUAoBQCgFAKAUAoBQCgPGUEWIuD0NAV7GcM2btMM5hfu+if4fdWEsG9wdGin2Zrg4ikiITGRlD0kUbH+vD4CoWZx2mg4J+6TyTLKhMbggiwZSDb+dbWpLZlOOThhyPSjIJpbM2okFQd76t9PW9UWKlVsnq9DPE5KjIkQZ0iUWKKRZht7xIJ/7qXjTVdgpdw+SIZRJdhuraARpLKLKeV9vOnhLqsdTqjozDMooReRwvcOp8hzq0pxjyQk3wQDZricUbYZOyj6yNz9P5X9Kw655PdVIv0qPJ04XhKEA9qWldubEkfC3771aOnj33IeR9iVy3K4oARGum/M7kn1NaQhGPBVyb5OyrkCgFAKAUAoBQCgFAKAUAoBQCgFAKAUAoBQCgFAKAUAoBQCgFAKA1zwq4KsoYHoReoaT5BXsRw00bGTCSGJv1Tup/rxvWDwtO4OjRTvkYfiVo20YuMxN+uAdJ8f8Aq9Fma2mqDhfuktiM5gRA5lXSeViDfyArV5IpXZXpZCtnOIxJ04WPQnWR/wB3T7/SsfEnP3EW6VHk6sv4YRTrmYzyd7cvh19atHAk7luyHPyJ5RbYbCtyh7QCgFAKAUAoBQCgFAKAUAoBQCgFAKAUAoBQCgFAKAUAoBQCgFAKAUAoBQCgNWIw6uul1DDuIvUNJ7MJ0VTKcohOKlUxgqlioJJt8Tv61zQxx62qNXJ9Jb1UAWAsK6jI9oBQCgFAKAUAoBQCgFAKAUAoBQCgFAKAUAoBQCgFAKAUAoBQCgFAKAUB/9k="/>
          <p:cNvSpPr/>
          <p:nvPr/>
        </p:nvSpPr>
        <p:spPr>
          <a:xfrm>
            <a:off x="195434" y="-100988"/>
            <a:ext cx="193528" cy="72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300" tIns="14150" rIns="28300" bIns="141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98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3" descr="data:image/jpeg;base64,/9j/4AAQSkZJRgABAQAAAQABAAD/2wCEAAkGBxQTEhQUExQVEhQXGR8ZGBgXGBcdIBseHxgcHBodHBkZHCogIBwlGx0aIjQhJSksMS4uHB8zODMsNygtLisBCgoKDg0OGxAQGywkHyUsLCwuNCwsLCwsLSwtNDAsLCwsLCwsLDQsLCwsLCwsLCwsLCwsLCwsLCwsLCwsLCwsLP/AABEIAGMBJwMBEQACEQEDEQH/xAAbAAEAAgMBAQAAAAAAAAAAAAAABQYCAwQBB//EAEMQAAIBAgQDBQMHCQgDAQAAAAECAwARBAUSIQYxQRNRYXGBIjKRFCNCcqGxshYzNFJzwdHh8AcVNUNigpLxU3SiJP/EABkBAQADAQEAAAAAAAAAAAAAAAABAgMEBf/EADYRAAICAQMCAwYFAwMFAAAAAAABAhEDBCExEkETUWEiMnGBobEUcpHB0QUzNELh8BUjJENE/9oADAMBAAIRAxEAPwC78L5BFiIi76rhiNjboPDxriw4ozjbNpzaZL/kbh+9/wDkP4Vr+HgV8RnFLkuAU2M3/wBg/cKo8eJdyeqRuw3DWDk9yQv5OD+6rLDjfDIc5I5894YhigeRC+pd9yD1t3VXJgjGNomM23RVcHi3icOhKsPt8D3iuaMnF2jVqz6dk2ZriIw67Hkw7j3V6OOamrRzSVM7quQUPi7PTIxijPsL7xB9493kK4s+W30o2hGt2RvDOCWbEKrEgC7beG9Z4YqUqZabpH06vROcUAoBQCgFAKAUAoBQCgFAKAUAoBQCgFAKAUAoBQCgFAKAUAoCtcB/o7fXP4RXPpvdNMnJX+JM/adiiEiIbAD6XifDwrDLlcnS4LwhRu4JwSSSSF1D6VBAIvzJ6elTp4pt2MjaIKbFlnMgshJuNG2nutasXJt2Xrai5T41pstZ3961ie+zWvXW5OWG2Y1UyjGuI2LvmUTYKft4xeFzaRR08f4fDrXZNeFLqXHcyXtKjq4jzVjpw8FzLJz6aVPf3Ej4Cr5cj92PLIjHuyvcUZYuHWBF3NmLHvPs1z5oKCSReErs84J/Sh9Vqaf3xk4Pold5gKAUAoBQCgFAKAUAoBQCgFAKAUAoBQCgFAKAUAoBQCgFAKAUBTOHnIwGII53b8IrkxP/ALTNZe8ioVyGp9B4KwiLCXVtbOfa8Lcl9L/bXfp4pRtGGRuzLF8JQO5e7pc3KqRb7Rt6Ulp4t2FkaNnEWHWPBSIgsoUAD1FTlSWNpCLuR83Neebn0/iHM1giJIDM2yqep8u4bV6WWahE54xtnNw1lJjBll3mk3N/oju8+/4dKrix17T5ZM5XsiH/ALQveh8m+9ax1XKL4u5wcE/pQ+q1U0/vk5OD6JXeYHPjsYkKNJIdKrzP8PGpSbdIzy5YYoOc3SRFPnkoQy/JX7ILquXUNbnfR5b86v0K6s43rMvT4nhPpq+Vf6f7mzNs8MMSSiIujAb6gCC1rC3rSMOp1ZfUat4YLIo2nXfzNXEGbywwa+zKk7EhlOgk2G216QgpSoprNVkw4evpr61/JryfFTRyLDKklnuUZ2ViNI9oErz59wtUySatFdNkywmseROnxbT454N0nEapiRBKhj1e65YEG5IXyvao8O49SLvXqGfwciq+He3obszzV4nRRCXDsFVtai5sTaxG3I1EYprk0z6meKaioXbpb9zZmebrEyxhWllfdUW17d5J2A8TSML37Fs+pWOSgk3J8Jf82NUGbydqkcsBjMl9JDqw2FzfkaOCq0ykdTPxFDJCrut74/QxTOnOJOH7A3HtFta20k21W/dU9C6eqyq1c3n8Ho9bvt5nRnubLhou0Kl97BRzPU/AAn0qIR6nRrqtStPj62rOyCcOiuD7LAMD4EXqrVOjeE1KKkuGQn5SMYzMkDNBe2suAT7VrhLcr+IrTw96b3OD8fJw8WMLh53T+NeRPOSASBc22HfWR6D2WxEZRn4mmkhZDFJHzBYG/fYju2+NaShSTOPT61ZcssUo1JetmWf58uG7MaS7yNZVBA9ST0uRUQh1DV62On6VVtsxzjOXgjVzCTewPtr7LE2A8amMFJ1Y1OqnhgpOH14f7mnJ8bKrpDNG+twza2ZTe1r2VeQ3FhUySq0Z6bLljJYsidu3ba7ei45M2zyTt2hXDkso1fnFF1vYHl9lR0Krst+LyeK8Shut+exvwWdBpexkRoZbXCtYhh3qw2NQ4bWuDTFq1LJ4c04y8n3+DNQzp/lPyfsDe2rVrW2jVbVy+yp6F09VlPxc/H8Ho9ee3mbcbnOmTsYo2mltchSAFHTUx5fbUKG1vgvl1XTPw4R6pfRfFnuAzV2lMUkJifTr94MCL25i29/CjikrTGLUylk8OcadXzaPM7zxMMYgwJ7RrbfRFwCx8BcUhBysarWR07ipd3+nqd+MxKxI0jmyqCT5CqpW6R0ZMkccHOXCIf8AKBwEZsOyxye6da6vdLbrbbYd9aeGvM4vxs1Unj2fG+/nuv8Ac5eCYg2FkU8mdgfIqBXDp1cGj1MnJT8zwDQSGN+Y5HvHQiuWcHF0zVO1ZZP7PpDqmXpZTb1I/r0rfSvdlMpcncAEkgAcya7DEqHEmZtPG4hHzKbvJ0Y32Vf6/nyZZuafTwaxjT3K5lWBEhLOdMSC7t4dAP8AUeQrnhHq54NG6LXkmGbEy/KphZRtEnd4+n2murHFzl1y+RlJ9KpFprpMyl/2he9D5N961x6rlG2Luc/AmEYzNJb2VUi/ienwqNNH2rGR7UXyu0xK1x4PmYmO6LMhk+rvz9bVth5fwPL/AKr/AGot8KSv4E9iZE7NmazR6ST1BW1z5i1ZK7PQnKPQ2+K+hA8YuDglK+6WjI8tQt9laYvfOD+otPS2uPZ+6M+Pv0N/rL+IUw++P6v/AIr+K+5JYYvGbTzLIXIVLR6N7Eke8b3H3VR0+EdcOvG6yzTvZbV+7I7H5ck+InjcbNAm/UHW9iPEVdScYprzOXLgjnzThLhxX3ZFxY6QS4fDT7zRTAhv100OA3n0q/SqclxRyRzT8THgy+9GXPmqe5IYVguZyh9i8S9nfqBzt8D8DVH/AG0dMGo6+XVy4qibxU0avEGHtMSE25HSSfLYVmk6Z35JwjKKly3t+hEw/wCJyfsF/FWj/tr4nHH/ADpflRrzOR5cVpjjWZIUIYF9I1SAjnY8kv8A8jSNKNt8lc8p5c/TCKkore3W8vk+33MeEMUUhkgl2bDkgjn7Frjz6j0FTlVtNdyP6dkccUsWTmH25OKZGwUYmhYS4RiGMTjdQxvdD+776sqm6fJhNS0kPExu8b36X2vyLijXAPfvXOe0naspOJvHbGL/AJeJdXt1jLaT8CL+tdC39n0PCncP/JXabT/LdMZ4wkjlxWxXtY0jP+hH3I83J+FI7NRJ1LWSEs/bqil8E/3dkvx0P/zC2x7RPxVTF7x2f1T+xt5r7klhS8ZAmmWQubJaPRuASR7xvsL+lUdPhHTj64Ossk2+Nq/dkdB/icn7BfxGrv8Atr4nND/Ol+VGniX2sXgkX84HLm3RNtV/A2+ypx+7Jmet9rUYYx967+Xf9TaP8TP/AK4/Gaj/ANfzL/8A3v8AJ+7NXDB04nGq20hkDb9Vttbw/jTJ7qK6J1nzRlzd/InGmj7YLb5woSDb6IPf51nTo73KHiqP+qvoVnHxS4p8SUiEiFewRi+mxX2iwGk39s+Hu2rZNRSv4nlZY5NRLI4RTXuq3VVvfDvd/Sjty7MI5sATPyA7KUdQbhfjuD61WUXGex0YM8M2kvL+WXx4OHE4iTLtAdvlGGJIXVbWhtsL9RVklk42ZzZMmTQUpvqh280dHBUyphZGY2UOST3bLXn6dpQbZ7+Tk6swzDBTjTJIjdx3BHkbbVaU8UtmyEpLg5oeEgra4cQ6bbEAHY+ItcVVaet4snxPNHavDisQZpZZ7dGNl/4ir+Cn7zsjr8jdm+T9rGsav2KDmqgWPK1+XKpnj6lSdIiMqdlRDwM6wdoEw8ZuzG95W6nb4Dwrl9lvpvZfU1357l4ixsQi7RWAiA5jlYbV2qUem+xjTuiEkzOaUaw6YSE+6z2LN4gGsXOUt+EX6UvUi8XhYJiO0x+sjYXXl5b2rKUYy5mWTa4RM4DKHCr2eMJQdFVLeI2NbRxvtLYo5Luiw1uUMJogylWAZTsQeRonREoqSprYifyZhsVBlCH6AlcL5Wvy8K08RnH/ANPxV0q68up19zox+SRTKquG0qAAodgNuVwDuRVVNrg0y6THlSjK6Xq19jHG5HFKipJ2jKvTtH3+tvufE1Km07RGTR48kVGdtL1f133+YhyONXV7ysyG66pZGANiOTG3Imjm2qEdJjjJS3bXnJv7syXJYxL2t5Nd7n5x7c7gWvbT4cqdbqiVpMayeJvfxf8APHobsVlsckkcjLd4zdT59/ePCoUmlReeCE5xnJbrg8zHLIpwBIt9JupBIKnvDDcUjJx4GbT48yXWuOPNfM0YbIo0dZLyO630l5Ha1xY2BNqlzbVGcNHjjJT3bXFtuv1AyKLtTNeTtD17R++9rXtbw5U63VD8Hj8TxN7+L/nj0M8vyeOFmZNd297U7tc95DHn41Ept8lsOlx4pOUb39W/uzVDw/CshkGsu1wxMjnUCLWIJsR4VLyOqKR0WKM3NXb53e/1NcfDUA07OyqbqjSOVFuXsk2qfEkVjoMKrlpcJttfoS00epSpuARbYkH0I3BrNHXKPUmmR0GQwqjxjWUkBDBnc89yRc7G+9xV3N3Zzx0eKMZQ3p822/3PMRw/C8aREN2aCwUOwHrY7nxNFkknZE9FhnBQadLtb/4z3FZDFIio5kZV5AyP33ud9yPGim1uiZ6PHOKjK2l6v+dz2HI41dHvKzIbrqlkYAkEcmJHImjm2qEdJjjJS3tecm/uzXJw9EXMl5Q55sJXvzvbny8KeI6oq9DicnPe336n/P0OjL8oihLMgJdubsSzH/cxvUSm3yaYdLjxNyit33e7/VmsZFF2vbXk7S/PtH772te2m/TlU9bqiv4PF4nib38X/PHpwbMwyeKZgzqQ68nUlWH+5d6iM2i2bS48rUpLdd1s/wBUaoMiiUsbyFmXSWaRy1udgb7elS5tlYaPHFt721Vtu6/b5G3A5RHCjRx6wrX+mxte99JJ2O99qhzbdsti00MUXCF0/V/Ty+RzQ8NQKHUByJPfBkcg73vued+vOpeSTM46DDFSST353f8APPqZwcPwqwc65CLhe0dn0352DGjyOqJhosUZdTtvtbbr9SM4IiDYZ1YAqXIIPX2Vrj06uDTO/JyUrFoBI4HIMQPQmuSXLNlwWng3OStoZNlb82x8918r8vGunBkr2X8jKce6LpXWZFT4xzkgGCPc2vIR0Hd69f51y58n+lfM1hHuykGuM1LpxlIsKQxIoCXLFeh02sD4XP2V2Z2opRXBlDe2VHF4ppGLOdR+7wA6DwrllJyds1Sos2ORYsBGURdUlgzEAncEnc+Vq6JVHEqXJmt5EJkOOeKZChPtMFZf1gTb41jjk4yVF5K0fUq9I5jRPigjRqb3kJUeYUtv6A0BxYjPYkdUbUC0wgBttrMfaC56Aiwv3kCosmjaubR9vJBc6o4xI56AEna/fYXt3Ed9LIMsozNMRCs0eoKwuAwII8CDuD4UTsHPl2fxTOI11BjEkoDC11cX2PUgWuPEUsmjHCZ6JSBFHI4KqzH2RpDrqW92uTbupYo1/lDYTM0EqLCrGQns9tMYktsxudJHxpYo3NnDCbsewlvz1XjtpDBS3vXtuPGlijo/vJdEb72kYKPMkgX+FLIOVM9V9HZRySsyCQqukaVJIUsWIAuQbDnse6lk0as0zh43wygInbto0yBiQedyUNgBy35syi4vubB0z5vZmWOKSbQbOU02U2Bt7TDUbEGwpZBniM2QRJKgaUSFQgW1yW5e8Rb1pYNP98trEYglL6Q7C8fshmZRc6v9JO16WTR0nM07KSXfTHr1d/zd9VvgaWQeZrmiQKzOGIWN5TYX2QAkDx32FG6BrmzuJfk+9/lDBY7b3uha57hYfaKWKNmEzSOSWWFb64rarjY3v7p62IIPcRSwd1SBQCgFAKAUAoBQFa4C/R2/aH7lrn03ummTkpOP/OyfXb8RrjlyzZcFqyrKRiMCo5OrMUbuOrl5GumGPrxGTlUjobPpY8MokU/KGJRAeZttqt5/E1bxZRhvyR0pv0NeJyjsMFMW9qVwC59RteoePpxu+SVK5FJNcZqW/wDtC96Dyf71rq1XKM8XcrGBjRpFWRtCE7t3VzxSb3NGfT8XhYjCUcDsgvXkAORv++vRlGPTT4OZN2ROTZTg1cNE4kccgXU28gKyx48adp2XlKVbliroMyOzbDSMYniCs0b6tLEgMCrKRqANjvfkeXrUMEbLkUkobtCqGR3c6CToJiWNNLEC5XSGvYb1FE2aDw3Ky/OOmqVCuIK6hq1SIXC9bdmCgvypQslspywwPMFYmJyHUMzFg1rPufomyEeJapSogjsLw44jsXCyLHCI3G+l4oyt7dVN7EdQSNqiibPMPk0o+SjRGrQrGDMrtqKrbWmjTup3Aubb350oHdjsqZ4scgIBxAYLz2vh1j39VJ8qkg62wh+UCW40iMpbrcsp+G1O4I7DZfP81G4jEcT69YZiWAvpGjSNJ3Fzc8vHaKZJxfJ5sCiyIqz3SON4xqB1KSFZCFNxZtwQOV786cDk6sxyBsSzvKxjbswkQjdrI19ZbkNR7QIdx/lr3mlWLN0EGKi1BFhk7Q67l2XQ5A1iwU6k1XI5He3jU7gymyS8EMJbVodWZt1LWJLEaeVyaUDRiMkIxAkWNZFEaIuuRwVKu7XvY394c+6orcWe/wB3zmLEQERqkol0ya2JBk1EXj0DkW/W6Upg8xmAxGIVu0WKP5sxgKzPq1FdRJKiwstgNzv4UpsGocPyCTVqUqkimEb+ymvXID4knSLfRUeNKFm3LcgMLxSBy0ntCa7MQdfttpB2HzliPC9EqFlgqxAoBQCgFAKAUAoCtcBfo7ftD9y1z6b3TTJyUnH/AJ2T67fiNccuWbLgunDeOWHAiRzsC3qdRsB412YpKOK2YyVyoz4ewLSucXOPab82v6o7/wCHx60xRcn1yEnXso7uK/0WXyH3ir5vcZWHJ88y7BNNIsai9zv4DqT6VwQi5Okbt0rL9xZlZnh9kXdDcDv7x/XdXdmh1R2MYSpnzgivPNz6hkdnwsWqzAoAb736V6WPeCs55bM+bY5AssgXYK7AW6WY2rz5bSZ0Lgt3COfs57GU3P0GPM94PfXVgyt+yzKcK3Rba6jIUAoBQCgFAKAUAoBQCgFAKAUAoBQCgFAKAUAoBQCgFAKAUBVeDYy2GljDFG1kEjmuwrmwK4NGk+bPDwSn/lf4LT8MvMnxGd78MxnslLN2cfJNrMepY9Sav4K28kV62TgFbFCOzrKvlChTIyKOYW3tcud+6s8mPrVWWjKiOwvC/Z3EeIlS/OwX+FUWDp4bLOd9ibwUBRApdpCPpNzNbRVKijdnBmnDsM51MCrfrJsT57WPwrOeGMiVNo5MNwxoGlcRMq9wIH7qqsFbKTJc77HNjuC0NjHIyd+r2r+N++qy0yfDJWR9yKnyJ8LLBJrDgyKLja2/XwIvWTxPG0/Uv1KSaL/XcYCgFAKAUAoBQCgFAKAUAoBQCgFAKAUAoBQCgFAKAUAoBQCgKnjQ+CxDTKpaCU+2B9E/9k28yK5ZXin1dmar2lRY8Djo5V1RsGHhzHmOldEZKStGbTXJ01YgxkJsdIBNtgdt+m9GCCOdyCHWVQN2piJ9rStiRqPW21YeK+m/Wi/SrNMvEb6IWXslMmu5ctpGkgbEd9+tQ8zpcbk9HJ0z506zadKmMOkbG5uWccx0sNqs8jUq7cEdOxOVsUFAUbjzFsZVjvZAt7DqSTz+Fcepk7o2xrayN4bV5JY4gSYw4dh0Gnf07qzxW5Jdi0qSs+l16BzigFAKAUAoBQCgFAKAUAoBQCgFAKAUAoBQCgFAKAUAoBQCgPGUEWIuD0NAV7GcM2btMM5hfu+if4fdWEsG9wdGin2Zrg4ikiITGRlD0kUbH+vD4CoWZx2mg4J+6TyTLKhMbggiwZSDb+dbWpLZlOOThhyPSjIJpbM2okFQd76t9PW9UWKlVsnq9DPE5KjIkQZ0iUWKKRZht7xIJ/7qXjTVdgpdw+SIZRJdhuraARpLKLKeV9vOnhLqsdTqjozDMooReRwvcOp8hzq0pxjyQk3wQDZricUbYZOyj6yNz9P5X9Kw655PdVIv0qPJ04XhKEA9qWldubEkfC3771aOnj33IeR9iVy3K4oARGum/M7kn1NaQhGPBVyb5OyrkCgFAKAUAoBQCgFAKAUAoBQCgFAKAUAoBQCgFAKAUAoBQCgFAKA1zwq4KsoYHoReoaT5BXsRw00bGTCSGJv1Tup/rxvWDwtO4OjRTvkYfiVo20YuMxN+uAdJ8f8Aq9Fma2mqDhfuktiM5gRA5lXSeViDfyArV5IpXZXpZCtnOIxJ04WPQnWR/wB3T7/SsfEnP3EW6VHk6sv4YRTrmYzyd7cvh19atHAk7luyHPyJ5RbYbCtyh7QCgFAKAUAoBQCgFAKAUAoBQCgFAKAUAoBQCgFAKAUAoBQCgFAKAUAoBQCgNWIw6uul1DDuIvUNJ7MJ0VTKcohOKlUxgqlioJJt8Tv61zQxx62qNXJ9Jb1UAWAsK6jI9oBQCgFAKAUAoBQCgFAKAUAoBQCgFAKAUAoBQCgFAKAUAoBQCgFAKAUB/9k="/>
          <p:cNvSpPr/>
          <p:nvPr/>
        </p:nvSpPr>
        <p:spPr>
          <a:xfrm>
            <a:off x="1828815" y="273853"/>
            <a:ext cx="2235196" cy="83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300" tIns="14150" rIns="28300" bIns="141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98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3"/>
          <p:cNvSpPr/>
          <p:nvPr/>
        </p:nvSpPr>
        <p:spPr>
          <a:xfrm>
            <a:off x="461008" y="1877073"/>
            <a:ext cx="8215159" cy="313234"/>
          </a:xfrm>
          <a:prstGeom prst="roundRect">
            <a:avLst>
              <a:gd name="adj" fmla="val 16667"/>
            </a:avLst>
          </a:prstGeom>
          <a:solidFill>
            <a:srgbClr val="2A64B0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28300" tIns="14150" rIns="28300" bIns="141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dirty="0">
                <a:solidFill>
                  <a:schemeClr val="lt1"/>
                </a:solidFill>
                <a:latin typeface="+mj-lt"/>
                <a:ea typeface="Arial"/>
                <a:cs typeface="Arial"/>
                <a:sym typeface="Arial"/>
              </a:rPr>
              <a:t>OBJETIVO</a:t>
            </a:r>
            <a:endParaRPr sz="1800">
              <a:latin typeface="+mj-lt"/>
            </a:endParaRPr>
          </a:p>
        </p:txBody>
      </p:sp>
      <p:sp>
        <p:nvSpPr>
          <p:cNvPr id="94" name="Google Shape;94;p13"/>
          <p:cNvSpPr/>
          <p:nvPr/>
        </p:nvSpPr>
        <p:spPr>
          <a:xfrm rot="10800000" flipH="1">
            <a:off x="-19070" y="10136221"/>
            <a:ext cx="18300103" cy="190184"/>
          </a:xfrm>
          <a:prstGeom prst="rect">
            <a:avLst/>
          </a:prstGeom>
          <a:solidFill>
            <a:srgbClr val="2A64B0"/>
          </a:solidFill>
          <a:ln>
            <a:noFill/>
          </a:ln>
        </p:spPr>
        <p:txBody>
          <a:bodyPr spcFirstLastPara="1" wrap="square" lIns="28300" tIns="14150" rIns="28300" bIns="141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98">
              <a:solidFill>
                <a:srgbClr val="93895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3"/>
          <p:cNvSpPr/>
          <p:nvPr/>
        </p:nvSpPr>
        <p:spPr>
          <a:xfrm>
            <a:off x="461010" y="2397519"/>
            <a:ext cx="8193892" cy="710100"/>
          </a:xfrm>
          <a:prstGeom prst="roundRect">
            <a:avLst>
              <a:gd name="adj" fmla="val 18701"/>
            </a:avLst>
          </a:prstGeom>
          <a:solidFill>
            <a:srgbClr val="DAE6F6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28300" tIns="14150" rIns="28300" bIns="1415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i="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Relatar a ocorrência e tratamento de membrana </a:t>
            </a:r>
            <a:r>
              <a:rPr lang="pt-BR" sz="1700" i="0" dirty="0" err="1">
                <a:solidFill>
                  <a:schemeClr val="tx1"/>
                </a:solidFill>
                <a:latin typeface="+mn-lt"/>
                <a:cs typeface="Times New Roman" pitchFamily="18" charset="0"/>
              </a:rPr>
              <a:t>neovascular</a:t>
            </a:r>
            <a:r>
              <a:rPr lang="pt-BR" sz="1700" i="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 em atividade em paciente com diagnóstico prévio de </a:t>
            </a:r>
            <a:r>
              <a:rPr lang="pt-BR" sz="1700" i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Distrofia </a:t>
            </a:r>
            <a:r>
              <a:rPr lang="pt-BR" sz="1700" i="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de </a:t>
            </a:r>
            <a:r>
              <a:rPr lang="pt-BR" sz="170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B</a:t>
            </a:r>
            <a:r>
              <a:rPr lang="pt-BR" sz="1700" i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est</a:t>
            </a:r>
            <a:r>
              <a:rPr lang="pt-BR" sz="1700" i="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.</a:t>
            </a:r>
            <a:endParaRPr sz="1700">
              <a:solidFill>
                <a:schemeClr val="tx1"/>
              </a:solidFill>
              <a:latin typeface="+mn-lt"/>
              <a:cs typeface="Times New Roman" pitchFamily="18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chemeClr val="lt1"/>
                </a:solidFill>
              </a:rPr>
              <a:t/>
            </a:r>
            <a:br>
              <a:rPr lang="pt-BR" sz="1600" dirty="0">
                <a:solidFill>
                  <a:schemeClr val="lt1"/>
                </a:solidFill>
              </a:rPr>
            </a:br>
            <a:endParaRPr sz="1600">
              <a:solidFill>
                <a:schemeClr val="dk1"/>
              </a:solidFill>
            </a:endParaRPr>
          </a:p>
        </p:txBody>
      </p:sp>
      <p:pic>
        <p:nvPicPr>
          <p:cNvPr id="96" name="Google Shape;96;p13"/>
          <p:cNvPicPr preferRelativeResize="0"/>
          <p:nvPr/>
        </p:nvPicPr>
        <p:blipFill rotWithShape="1">
          <a:blip r:embed="rId3">
            <a:alphaModFix/>
          </a:blip>
          <a:srcRect l="42358" t="16320" r="27433" b="67189"/>
          <a:stretch/>
        </p:blipFill>
        <p:spPr>
          <a:xfrm>
            <a:off x="92650" y="564203"/>
            <a:ext cx="2339265" cy="717917"/>
          </a:xfrm>
          <a:prstGeom prst="rect">
            <a:avLst/>
          </a:prstGeom>
          <a:solidFill>
            <a:srgbClr val="90C54F"/>
          </a:solidFill>
          <a:ln>
            <a:noFill/>
          </a:ln>
        </p:spPr>
      </p:pic>
      <p:pic>
        <p:nvPicPr>
          <p:cNvPr id="97" name="Google Shape;97;p13" descr="Hospital Universitário Ciências Médicas - MG"/>
          <p:cNvPicPr preferRelativeResize="0"/>
          <p:nvPr/>
        </p:nvPicPr>
        <p:blipFill rotWithShape="1">
          <a:blip r:embed="rId4">
            <a:alphaModFix/>
          </a:blip>
          <a:srcRect t="20100" b="20882"/>
          <a:stretch/>
        </p:blipFill>
        <p:spPr>
          <a:xfrm>
            <a:off x="15392452" y="535539"/>
            <a:ext cx="2556901" cy="848823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3"/>
          <p:cNvSpPr/>
          <p:nvPr/>
        </p:nvSpPr>
        <p:spPr>
          <a:xfrm>
            <a:off x="9026934" y="1924108"/>
            <a:ext cx="8750703" cy="329993"/>
          </a:xfrm>
          <a:prstGeom prst="roundRect">
            <a:avLst>
              <a:gd name="adj" fmla="val 16667"/>
            </a:avLst>
          </a:prstGeom>
          <a:solidFill>
            <a:srgbClr val="2A64B0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28300" tIns="14150" rIns="28300" bIns="141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dirty="0">
                <a:solidFill>
                  <a:schemeClr val="lt1"/>
                </a:solidFill>
                <a:latin typeface="+mj-lt"/>
                <a:ea typeface="Arial"/>
                <a:cs typeface="Arial"/>
                <a:sym typeface="Arial"/>
              </a:rPr>
              <a:t>FIGURAS</a:t>
            </a:r>
            <a:endParaRPr sz="1800">
              <a:latin typeface="+mj-lt"/>
            </a:endParaRPr>
          </a:p>
        </p:txBody>
      </p:sp>
      <p:sp>
        <p:nvSpPr>
          <p:cNvPr id="99" name="Google Shape;99;p13"/>
          <p:cNvSpPr/>
          <p:nvPr/>
        </p:nvSpPr>
        <p:spPr>
          <a:xfrm>
            <a:off x="-19070" y="-10390"/>
            <a:ext cx="18307179" cy="375568"/>
          </a:xfrm>
          <a:prstGeom prst="roundRect">
            <a:avLst>
              <a:gd name="adj" fmla="val 2265"/>
            </a:avLst>
          </a:prstGeom>
          <a:solidFill>
            <a:srgbClr val="1A884C"/>
          </a:solidFill>
          <a:ln>
            <a:noFill/>
          </a:ln>
        </p:spPr>
        <p:txBody>
          <a:bodyPr spcFirstLastPara="1" wrap="square" lIns="28300" tIns="14150" rIns="28300" bIns="14150" anchor="ctr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40º CONGRESSO DO HOSPITAL SÃO GERALDO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3"/>
          <p:cNvSpPr/>
          <p:nvPr/>
        </p:nvSpPr>
        <p:spPr>
          <a:xfrm>
            <a:off x="4297681" y="1167946"/>
            <a:ext cx="10032274" cy="375568"/>
          </a:xfrm>
          <a:prstGeom prst="roundRect">
            <a:avLst>
              <a:gd name="adj" fmla="val 2265"/>
            </a:avLst>
          </a:prstGeom>
          <a:noFill/>
          <a:ln>
            <a:noFill/>
          </a:ln>
        </p:spPr>
        <p:txBody>
          <a:bodyPr spcFirstLastPara="1" wrap="square" lIns="28300" tIns="14150" rIns="28300" bIns="14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AUTORES: Marina de Souza Costa; Carolina Miranda Hannas; Larissa Fouad Ibrahim; Tereza Cristina Moreira Kandani</a:t>
            </a:r>
            <a:endParaRPr sz="1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INSTITUIÇÃO: INSTITUTO DE OLHOS CIÊNCIAS MÉDICAS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3"/>
          <p:cNvSpPr/>
          <p:nvPr/>
        </p:nvSpPr>
        <p:spPr>
          <a:xfrm>
            <a:off x="-26147" y="713950"/>
            <a:ext cx="18307179" cy="375568"/>
          </a:xfrm>
          <a:prstGeom prst="roundRect">
            <a:avLst>
              <a:gd name="adj" fmla="val 2265"/>
            </a:avLst>
          </a:prstGeom>
          <a:noFill/>
          <a:ln>
            <a:noFill/>
          </a:ln>
        </p:spPr>
        <p:txBody>
          <a:bodyPr spcFirstLastPara="1" wrap="square" lIns="28300" tIns="14150" rIns="28300" bIns="14150" anchor="ctr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i="0">
                <a:solidFill>
                  <a:srgbClr val="333333"/>
                </a:solidFill>
              </a:rPr>
              <a:t>NEOVASCULARIZAÇÃO COROIDAL </a:t>
            </a:r>
            <a:r>
              <a:rPr lang="pt-BR" sz="2000" b="1">
                <a:solidFill>
                  <a:srgbClr val="333333"/>
                </a:solidFill>
              </a:rPr>
              <a:t>SECUNDÁRIA A </a:t>
            </a:r>
            <a:r>
              <a:rPr lang="pt-BR" sz="2000" b="1" i="0">
                <a:solidFill>
                  <a:srgbClr val="333333"/>
                </a:solidFill>
              </a:rPr>
              <a:t>DISTROFIA MACULAR VITELIFORME DE BEST</a:t>
            </a:r>
            <a:endParaRPr sz="1400" b="1">
              <a:solidFill>
                <a:schemeClr val="dk1"/>
              </a:solidFill>
            </a:endParaRPr>
          </a:p>
        </p:txBody>
      </p:sp>
      <p:sp>
        <p:nvSpPr>
          <p:cNvPr id="102" name="Google Shape;102;p13"/>
          <p:cNvSpPr/>
          <p:nvPr/>
        </p:nvSpPr>
        <p:spPr>
          <a:xfrm>
            <a:off x="452743" y="3229578"/>
            <a:ext cx="8265956" cy="364227"/>
          </a:xfrm>
          <a:prstGeom prst="roundRect">
            <a:avLst>
              <a:gd name="adj" fmla="val 16667"/>
            </a:avLst>
          </a:prstGeom>
          <a:solidFill>
            <a:srgbClr val="2A64B0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28300" tIns="14150" rIns="28300" bIns="141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dirty="0">
                <a:solidFill>
                  <a:schemeClr val="lt1"/>
                </a:solidFill>
                <a:latin typeface="+mj-lt"/>
                <a:ea typeface="Arial"/>
                <a:cs typeface="Arial"/>
                <a:sym typeface="Arial"/>
              </a:rPr>
              <a:t>RELATO DE CASO</a:t>
            </a:r>
            <a:endParaRPr sz="1800">
              <a:latin typeface="+mj-lt"/>
            </a:endParaRPr>
          </a:p>
        </p:txBody>
      </p:sp>
      <p:sp>
        <p:nvSpPr>
          <p:cNvPr id="103" name="Google Shape;103;p13"/>
          <p:cNvSpPr/>
          <p:nvPr/>
        </p:nvSpPr>
        <p:spPr>
          <a:xfrm>
            <a:off x="375938" y="3712928"/>
            <a:ext cx="8300229" cy="3113174"/>
          </a:xfrm>
          <a:prstGeom prst="roundRect">
            <a:avLst>
              <a:gd name="adj" fmla="val 2265"/>
            </a:avLst>
          </a:prstGeom>
          <a:solidFill>
            <a:srgbClr val="DAE6F6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28300" tIns="14150" rIns="28300" bIns="14150" anchor="t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i="0" dirty="0">
                <a:solidFill>
                  <a:schemeClr val="tx1"/>
                </a:solidFill>
                <a:latin typeface="+mn-lt"/>
              </a:rPr>
              <a:t>Paciente de 23 anos, com diagnóstico prévio de </a:t>
            </a:r>
            <a:r>
              <a:rPr lang="pt-BR" sz="1700" i="0" dirty="0" smtClean="0">
                <a:solidFill>
                  <a:schemeClr val="tx1"/>
                </a:solidFill>
                <a:latin typeface="+mn-lt"/>
              </a:rPr>
              <a:t>Distrofia </a:t>
            </a:r>
            <a:r>
              <a:rPr lang="pt-BR" sz="1700" i="0" dirty="0">
                <a:solidFill>
                  <a:schemeClr val="tx1"/>
                </a:solidFill>
                <a:latin typeface="+mn-lt"/>
              </a:rPr>
              <a:t>de </a:t>
            </a:r>
            <a:r>
              <a:rPr lang="pt-BR" sz="1700" dirty="0">
                <a:solidFill>
                  <a:schemeClr val="tx1"/>
                </a:solidFill>
                <a:latin typeface="+mn-lt"/>
              </a:rPr>
              <a:t>B</a:t>
            </a:r>
            <a:r>
              <a:rPr lang="pt-BR" sz="1700" i="0" dirty="0" smtClean="0">
                <a:solidFill>
                  <a:schemeClr val="tx1"/>
                </a:solidFill>
                <a:latin typeface="+mn-lt"/>
              </a:rPr>
              <a:t>est </a:t>
            </a:r>
            <a:r>
              <a:rPr lang="pt-BR" sz="1700" i="0" dirty="0">
                <a:solidFill>
                  <a:schemeClr val="tx1"/>
                </a:solidFill>
                <a:latin typeface="+mn-lt"/>
              </a:rPr>
              <a:t>documentado por </a:t>
            </a:r>
            <a:r>
              <a:rPr lang="pt-BR" sz="1700" i="0" dirty="0" err="1">
                <a:solidFill>
                  <a:schemeClr val="tx1"/>
                </a:solidFill>
                <a:latin typeface="+mn-lt"/>
              </a:rPr>
              <a:t>eletrorretinograma</a:t>
            </a:r>
            <a:r>
              <a:rPr lang="pt-BR" sz="1700" i="0" dirty="0">
                <a:solidFill>
                  <a:schemeClr val="tx1"/>
                </a:solidFill>
                <a:latin typeface="+mn-lt"/>
              </a:rPr>
              <a:t>, </a:t>
            </a:r>
            <a:r>
              <a:rPr lang="pt-BR" sz="1700" i="0" dirty="0" err="1">
                <a:solidFill>
                  <a:schemeClr val="tx1"/>
                </a:solidFill>
                <a:latin typeface="+mn-lt"/>
              </a:rPr>
              <a:t>eletro-oculograma</a:t>
            </a:r>
            <a:r>
              <a:rPr lang="pt-BR" sz="1700" i="0" dirty="0">
                <a:solidFill>
                  <a:schemeClr val="tx1"/>
                </a:solidFill>
                <a:latin typeface="+mn-lt"/>
              </a:rPr>
              <a:t> e angiografia, relatou piora da acuidade visual (AV) em olho direito (OD) há cerca de 2 meses. Ao exame: AV de conta dedos à 1 metro no OD e 20/30 no olho esquerdo. A </a:t>
            </a:r>
            <a:r>
              <a:rPr lang="pt-BR" sz="1700" i="0" dirty="0" err="1">
                <a:solidFill>
                  <a:schemeClr val="tx1"/>
                </a:solidFill>
                <a:latin typeface="+mn-lt"/>
              </a:rPr>
              <a:t>biomicroscopia</a:t>
            </a:r>
            <a:r>
              <a:rPr lang="pt-BR" sz="1700" i="0" dirty="0">
                <a:solidFill>
                  <a:schemeClr val="tx1"/>
                </a:solidFill>
                <a:latin typeface="+mn-lt"/>
              </a:rPr>
              <a:t> não apresentava alterações em ambos os olhos (AO). À </a:t>
            </a:r>
            <a:r>
              <a:rPr lang="pt-BR" sz="1700" i="0" dirty="0" err="1">
                <a:solidFill>
                  <a:schemeClr val="tx1"/>
                </a:solidFill>
                <a:latin typeface="+mn-lt"/>
              </a:rPr>
              <a:t>fundoscopia</a:t>
            </a:r>
            <a:r>
              <a:rPr lang="pt-BR" sz="1700" i="0" dirty="0">
                <a:solidFill>
                  <a:schemeClr val="tx1"/>
                </a:solidFill>
                <a:latin typeface="+mn-lt"/>
              </a:rPr>
              <a:t> observou-se lesão </a:t>
            </a:r>
            <a:r>
              <a:rPr lang="pt-BR" sz="1700" i="0" dirty="0" err="1">
                <a:solidFill>
                  <a:schemeClr val="tx1"/>
                </a:solidFill>
                <a:latin typeface="+mn-lt"/>
              </a:rPr>
              <a:t>vitelirruptiva</a:t>
            </a:r>
            <a:r>
              <a:rPr lang="pt-BR" sz="1700" i="0" dirty="0">
                <a:solidFill>
                  <a:schemeClr val="tx1"/>
                </a:solidFill>
                <a:latin typeface="+mn-lt"/>
              </a:rPr>
              <a:t> em AO associada </a:t>
            </a:r>
            <a:r>
              <a:rPr lang="pt-BR" sz="1700" i="0" dirty="0" smtClean="0">
                <a:solidFill>
                  <a:schemeClr val="tx1"/>
                </a:solidFill>
                <a:latin typeface="+mn-lt"/>
              </a:rPr>
              <a:t>a </a:t>
            </a:r>
            <a:r>
              <a:rPr lang="pt-BR" sz="1700" i="0" dirty="0">
                <a:solidFill>
                  <a:schemeClr val="tx1"/>
                </a:solidFill>
                <a:latin typeface="+mn-lt"/>
              </a:rPr>
              <a:t>provável membrana </a:t>
            </a:r>
            <a:r>
              <a:rPr lang="pt-BR" sz="1700" i="0" dirty="0" err="1">
                <a:solidFill>
                  <a:schemeClr val="tx1"/>
                </a:solidFill>
                <a:latin typeface="+mn-lt"/>
              </a:rPr>
              <a:t>neovascular</a:t>
            </a:r>
            <a:r>
              <a:rPr lang="pt-BR" sz="1700" i="0" dirty="0">
                <a:solidFill>
                  <a:schemeClr val="tx1"/>
                </a:solidFill>
                <a:latin typeface="+mn-lt"/>
              </a:rPr>
              <a:t> </a:t>
            </a:r>
            <a:r>
              <a:rPr lang="pt-BR" sz="1700" i="0" dirty="0" err="1">
                <a:solidFill>
                  <a:schemeClr val="tx1"/>
                </a:solidFill>
                <a:latin typeface="+mn-lt"/>
              </a:rPr>
              <a:t>coroideana</a:t>
            </a:r>
            <a:r>
              <a:rPr lang="pt-BR" sz="1700" i="0" dirty="0">
                <a:solidFill>
                  <a:schemeClr val="tx1"/>
                </a:solidFill>
                <a:latin typeface="+mn-lt"/>
              </a:rPr>
              <a:t> cinza-amarelada, com hemorragia </a:t>
            </a:r>
            <a:r>
              <a:rPr lang="pt-BR" sz="1700" i="0" dirty="0" err="1">
                <a:solidFill>
                  <a:schemeClr val="tx1"/>
                </a:solidFill>
                <a:latin typeface="+mn-lt"/>
              </a:rPr>
              <a:t>sub-retiniana</a:t>
            </a:r>
            <a:r>
              <a:rPr lang="pt-BR" sz="1700" i="0" dirty="0">
                <a:solidFill>
                  <a:schemeClr val="tx1"/>
                </a:solidFill>
                <a:latin typeface="+mn-lt"/>
              </a:rPr>
              <a:t> no OD. </a:t>
            </a:r>
            <a:r>
              <a:rPr lang="pt-BR" sz="1700" i="0" dirty="0" err="1">
                <a:solidFill>
                  <a:schemeClr val="tx1"/>
                </a:solidFill>
                <a:latin typeface="+mn-lt"/>
              </a:rPr>
              <a:t>Angiotomografia</a:t>
            </a:r>
            <a:r>
              <a:rPr lang="pt-BR" sz="1700" i="0" dirty="0">
                <a:solidFill>
                  <a:schemeClr val="tx1"/>
                </a:solidFill>
                <a:latin typeface="+mn-lt"/>
              </a:rPr>
              <a:t> de coerência óptica demonstrou lesão </a:t>
            </a:r>
            <a:r>
              <a:rPr lang="pt-BR" sz="1700" i="0" dirty="0" err="1">
                <a:solidFill>
                  <a:schemeClr val="tx1"/>
                </a:solidFill>
                <a:latin typeface="+mn-lt"/>
              </a:rPr>
              <a:t>hiperreflectiva</a:t>
            </a:r>
            <a:r>
              <a:rPr lang="pt-BR" sz="1700" i="0" dirty="0">
                <a:solidFill>
                  <a:schemeClr val="tx1"/>
                </a:solidFill>
                <a:latin typeface="+mn-lt"/>
              </a:rPr>
              <a:t> </a:t>
            </a:r>
            <a:r>
              <a:rPr lang="pt-BR" sz="1700" i="0" dirty="0" err="1">
                <a:solidFill>
                  <a:schemeClr val="tx1"/>
                </a:solidFill>
                <a:latin typeface="+mn-lt"/>
              </a:rPr>
              <a:t>subretiniana</a:t>
            </a:r>
            <a:r>
              <a:rPr lang="pt-BR" sz="1700" i="0" dirty="0">
                <a:solidFill>
                  <a:schemeClr val="tx1"/>
                </a:solidFill>
                <a:latin typeface="+mn-lt"/>
              </a:rPr>
              <a:t> com aumento de fluxo e liquido </a:t>
            </a:r>
            <a:r>
              <a:rPr lang="pt-BR" sz="1700" i="0" dirty="0" err="1">
                <a:solidFill>
                  <a:schemeClr val="tx1"/>
                </a:solidFill>
                <a:latin typeface="+mn-lt"/>
              </a:rPr>
              <a:t>subretiniano</a:t>
            </a:r>
            <a:r>
              <a:rPr lang="pt-BR" sz="1700" i="0" dirty="0">
                <a:solidFill>
                  <a:schemeClr val="tx1"/>
                </a:solidFill>
                <a:latin typeface="+mn-lt"/>
              </a:rPr>
              <a:t> adjacente. Foi indicado tratamento com medicação </a:t>
            </a:r>
            <a:r>
              <a:rPr lang="pt-BR" sz="1700" i="0" dirty="0" err="1">
                <a:solidFill>
                  <a:schemeClr val="tx1"/>
                </a:solidFill>
                <a:latin typeface="+mn-lt"/>
              </a:rPr>
              <a:t>antiangiogênica</a:t>
            </a:r>
            <a:r>
              <a:rPr lang="pt-BR" sz="1700" i="0" dirty="0">
                <a:solidFill>
                  <a:schemeClr val="tx1"/>
                </a:solidFill>
                <a:latin typeface="+mn-lt"/>
              </a:rPr>
              <a:t> no OD e, após um mês da aplicação </a:t>
            </a:r>
            <a:r>
              <a:rPr lang="pt-BR" sz="1700" i="0" dirty="0" err="1">
                <a:solidFill>
                  <a:schemeClr val="tx1"/>
                </a:solidFill>
                <a:latin typeface="+mn-lt"/>
              </a:rPr>
              <a:t>intravítrea</a:t>
            </a:r>
            <a:r>
              <a:rPr lang="pt-BR" sz="1700" i="0" dirty="0">
                <a:solidFill>
                  <a:schemeClr val="tx1"/>
                </a:solidFill>
                <a:latin typeface="+mn-lt"/>
              </a:rPr>
              <a:t>, paciente apresentava AV de 20/400 no OD.</a:t>
            </a:r>
            <a:endParaRPr sz="17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4" name="Google Shape;104;p13"/>
          <p:cNvSpPr/>
          <p:nvPr/>
        </p:nvSpPr>
        <p:spPr>
          <a:xfrm>
            <a:off x="375940" y="6999878"/>
            <a:ext cx="8364023" cy="315322"/>
          </a:xfrm>
          <a:prstGeom prst="roundRect">
            <a:avLst>
              <a:gd name="adj" fmla="val 16667"/>
            </a:avLst>
          </a:prstGeom>
          <a:solidFill>
            <a:srgbClr val="2A64B0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28300" tIns="14150" rIns="28300" bIns="141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dirty="0">
                <a:solidFill>
                  <a:schemeClr val="lt1"/>
                </a:solidFill>
                <a:latin typeface="+mj-lt"/>
                <a:ea typeface="Arial"/>
                <a:cs typeface="Arial"/>
                <a:sym typeface="Arial"/>
              </a:rPr>
              <a:t>CONCLUSÃO</a:t>
            </a:r>
            <a:endParaRPr sz="1800">
              <a:latin typeface="+mj-lt"/>
            </a:endParaRPr>
          </a:p>
        </p:txBody>
      </p:sp>
      <p:sp>
        <p:nvSpPr>
          <p:cNvPr id="105" name="Google Shape;105;p13"/>
          <p:cNvSpPr/>
          <p:nvPr/>
        </p:nvSpPr>
        <p:spPr>
          <a:xfrm>
            <a:off x="418469" y="7400258"/>
            <a:ext cx="8278964" cy="2551815"/>
          </a:xfrm>
          <a:prstGeom prst="roundRect">
            <a:avLst>
              <a:gd name="adj" fmla="val 10858"/>
            </a:avLst>
          </a:prstGeom>
          <a:solidFill>
            <a:srgbClr val="DAE6F6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28300" tIns="14150" rIns="28300" bIns="14150" anchor="t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 i="0" dirty="0">
                <a:solidFill>
                  <a:schemeClr val="tx1"/>
                </a:solidFill>
                <a:latin typeface="+mn-lt"/>
              </a:rPr>
              <a:t>A distrofia </a:t>
            </a:r>
            <a:r>
              <a:rPr lang="pt-BR" sz="1700" i="0" dirty="0" err="1">
                <a:solidFill>
                  <a:schemeClr val="tx1"/>
                </a:solidFill>
                <a:latin typeface="+mn-lt"/>
              </a:rPr>
              <a:t>viteliforme</a:t>
            </a:r>
            <a:r>
              <a:rPr lang="pt-BR" sz="1700" i="0" dirty="0">
                <a:solidFill>
                  <a:schemeClr val="tx1"/>
                </a:solidFill>
                <a:latin typeface="+mn-lt"/>
              </a:rPr>
              <a:t> de Best (juvenil) é a segunda distrofia macular mais comum (após a doença de </a:t>
            </a:r>
            <a:r>
              <a:rPr lang="pt-BR" sz="1700" i="0" dirty="0" err="1">
                <a:solidFill>
                  <a:schemeClr val="tx1"/>
                </a:solidFill>
                <a:latin typeface="+mn-lt"/>
              </a:rPr>
              <a:t>Stargardt</a:t>
            </a:r>
            <a:r>
              <a:rPr lang="pt-BR" sz="1700" i="0" dirty="0">
                <a:solidFill>
                  <a:schemeClr val="tx1"/>
                </a:solidFill>
                <a:latin typeface="+mn-lt"/>
              </a:rPr>
              <a:t>). </a:t>
            </a:r>
            <a:r>
              <a:rPr lang="pt-BR" sz="1700" dirty="0">
                <a:solidFill>
                  <a:schemeClr val="tx1"/>
                </a:solidFill>
                <a:latin typeface="+mn-lt"/>
              </a:rPr>
              <a:t>D</a:t>
            </a:r>
            <a:r>
              <a:rPr lang="pt-BR" sz="1700" i="0" dirty="0">
                <a:solidFill>
                  <a:schemeClr val="tx1"/>
                </a:solidFill>
                <a:latin typeface="+mn-lt"/>
              </a:rPr>
              <a:t>eve-se a uma variação alélica no gene Best1. A her</a:t>
            </a:r>
            <a:r>
              <a:rPr lang="pt-BR" sz="1700" dirty="0">
                <a:solidFill>
                  <a:schemeClr val="tx1"/>
                </a:solidFill>
                <a:latin typeface="+mn-lt"/>
              </a:rPr>
              <a:t>a</a:t>
            </a:r>
            <a:r>
              <a:rPr lang="pt-BR" sz="1700" i="0" dirty="0">
                <a:solidFill>
                  <a:schemeClr val="tx1"/>
                </a:solidFill>
                <a:latin typeface="+mn-lt"/>
              </a:rPr>
              <a:t>nça é autossômica dominante com expressão e </a:t>
            </a:r>
            <a:r>
              <a:rPr lang="pt-BR" sz="1700" i="0" dirty="0" err="1">
                <a:solidFill>
                  <a:schemeClr val="tx1"/>
                </a:solidFill>
                <a:latin typeface="+mn-lt"/>
              </a:rPr>
              <a:t>penetrância</a:t>
            </a:r>
            <a:r>
              <a:rPr lang="pt-BR" sz="1700" i="0" dirty="0">
                <a:solidFill>
                  <a:schemeClr val="tx1"/>
                </a:solidFill>
                <a:latin typeface="+mn-lt"/>
              </a:rPr>
              <a:t> variá</a:t>
            </a:r>
            <a:r>
              <a:rPr lang="pt-BR" sz="1700" dirty="0">
                <a:solidFill>
                  <a:schemeClr val="tx1"/>
                </a:solidFill>
                <a:latin typeface="+mn-lt"/>
              </a:rPr>
              <a:t>veis</a:t>
            </a:r>
            <a:r>
              <a:rPr lang="pt-BR" sz="1700" i="0" dirty="0">
                <a:solidFill>
                  <a:schemeClr val="tx1"/>
                </a:solidFill>
                <a:latin typeface="+mn-lt"/>
              </a:rPr>
              <a:t>. Seu progn</a:t>
            </a:r>
            <a:r>
              <a:rPr lang="pt-BR" sz="1700" dirty="0">
                <a:solidFill>
                  <a:schemeClr val="tx1"/>
                </a:solidFill>
                <a:latin typeface="+mn-lt"/>
              </a:rPr>
              <a:t>óstico é geralmente bom, até meia idade, ponto a partir do qual a acuidade visual pode declinar em um ou nos dois olhos, devido a </a:t>
            </a:r>
            <a:r>
              <a:rPr lang="pt-BR" sz="1700" dirty="0" err="1">
                <a:solidFill>
                  <a:schemeClr val="tx1"/>
                </a:solidFill>
                <a:latin typeface="+mn-lt"/>
              </a:rPr>
              <a:t>neovascularização</a:t>
            </a:r>
            <a:r>
              <a:rPr lang="pt-BR" sz="1700" dirty="0">
                <a:solidFill>
                  <a:schemeClr val="tx1"/>
                </a:solidFill>
                <a:latin typeface="+mn-lt"/>
              </a:rPr>
              <a:t> </a:t>
            </a:r>
            <a:r>
              <a:rPr lang="pt-BR" sz="1700" dirty="0" err="1">
                <a:solidFill>
                  <a:schemeClr val="tx1"/>
                </a:solidFill>
                <a:latin typeface="+mn-lt"/>
              </a:rPr>
              <a:t>coroidal</a:t>
            </a:r>
            <a:r>
              <a:rPr lang="pt-BR" sz="1700" dirty="0">
                <a:solidFill>
                  <a:schemeClr val="tx1"/>
                </a:solidFill>
                <a:latin typeface="+mn-lt"/>
              </a:rPr>
              <a:t>, cicatrização ou atrofia geográfica. </a:t>
            </a:r>
            <a:r>
              <a:rPr lang="pt-BR" sz="1700" i="0" dirty="0">
                <a:solidFill>
                  <a:schemeClr val="tx1"/>
                </a:solidFill>
                <a:latin typeface="+mn-lt"/>
              </a:rPr>
              <a:t>Seu seguimento é essencial na detecção d</a:t>
            </a:r>
            <a:r>
              <a:rPr lang="pt-BR" sz="1700" dirty="0">
                <a:solidFill>
                  <a:schemeClr val="tx1"/>
                </a:solidFill>
                <a:latin typeface="+mn-lt"/>
              </a:rPr>
              <a:t>essas complicações</a:t>
            </a:r>
            <a:r>
              <a:rPr lang="pt-BR" sz="1700" i="0" dirty="0">
                <a:solidFill>
                  <a:schemeClr val="tx1"/>
                </a:solidFill>
                <a:latin typeface="+mn-lt"/>
              </a:rPr>
              <a:t>. O tratamento desta doença com </a:t>
            </a:r>
            <a:r>
              <a:rPr lang="pt-BR" sz="1700" i="0" dirty="0" err="1">
                <a:solidFill>
                  <a:schemeClr val="tx1"/>
                </a:solidFill>
                <a:latin typeface="+mn-lt"/>
              </a:rPr>
              <a:t>anti-VEGF</a:t>
            </a:r>
            <a:r>
              <a:rPr lang="pt-BR" sz="1700" i="0" dirty="0">
                <a:solidFill>
                  <a:schemeClr val="tx1"/>
                </a:solidFill>
                <a:latin typeface="+mn-lt"/>
              </a:rPr>
              <a:t> requer acompanhamento </a:t>
            </a:r>
            <a:r>
              <a:rPr lang="pt-BR" sz="1700" dirty="0">
                <a:solidFill>
                  <a:schemeClr val="tx1"/>
                </a:solidFill>
                <a:latin typeface="+mn-lt"/>
              </a:rPr>
              <a:t>a</a:t>
            </a:r>
            <a:r>
              <a:rPr lang="pt-BR" sz="1700" i="0" dirty="0">
                <a:solidFill>
                  <a:schemeClr val="tx1"/>
                </a:solidFill>
                <a:latin typeface="+mn-lt"/>
              </a:rPr>
              <a:t> longo prazo e monitoramento</a:t>
            </a:r>
            <a:r>
              <a:rPr lang="pt-BR" sz="1800" i="0" dirty="0">
                <a:solidFill>
                  <a:schemeClr val="tx1"/>
                </a:solidFill>
                <a:latin typeface="+mn-lt"/>
              </a:rPr>
              <a:t>.</a:t>
            </a:r>
            <a:endParaRPr sz="18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6" name="Google Shape;106;p13"/>
          <p:cNvSpPr/>
          <p:nvPr/>
        </p:nvSpPr>
        <p:spPr>
          <a:xfrm>
            <a:off x="9058940" y="6145619"/>
            <a:ext cx="8782493" cy="404037"/>
          </a:xfrm>
          <a:prstGeom prst="roundRect">
            <a:avLst>
              <a:gd name="adj" fmla="val 16667"/>
            </a:avLst>
          </a:prstGeom>
          <a:solidFill>
            <a:srgbClr val="2A64B0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28300" tIns="14150" rIns="28300" bIns="141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dirty="0">
                <a:solidFill>
                  <a:schemeClr val="lt1"/>
                </a:solidFill>
                <a:latin typeface="+mj-lt"/>
                <a:ea typeface="Arial"/>
                <a:cs typeface="Arial"/>
                <a:sym typeface="Arial"/>
              </a:rPr>
              <a:t>REFERENCIAS BIBLIOGÁFICAS</a:t>
            </a:r>
            <a:endParaRPr sz="1800">
              <a:latin typeface="+mj-lt"/>
            </a:endParaRPr>
          </a:p>
        </p:txBody>
      </p:sp>
      <p:sp>
        <p:nvSpPr>
          <p:cNvPr id="107" name="Google Shape;107;p13"/>
          <p:cNvSpPr/>
          <p:nvPr/>
        </p:nvSpPr>
        <p:spPr>
          <a:xfrm>
            <a:off x="9080205" y="6762307"/>
            <a:ext cx="8803881" cy="3232298"/>
          </a:xfrm>
          <a:prstGeom prst="roundRect">
            <a:avLst>
              <a:gd name="adj" fmla="val 7994"/>
            </a:avLst>
          </a:prstGeom>
          <a:solidFill>
            <a:srgbClr val="DAE6F6"/>
          </a:solidFill>
          <a:ln>
            <a:noFill/>
          </a:ln>
        </p:spPr>
        <p:txBody>
          <a:bodyPr spcFirstLastPara="1" wrap="square" lIns="28300" tIns="14150" rIns="28300" bIns="14150" anchor="t" anchorCtr="0">
            <a:noAutofit/>
          </a:bodyPr>
          <a:lstStyle/>
          <a:p>
            <a:pPr marL="457200" marR="0" lvl="0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pt-BR" sz="1700" dirty="0">
                <a:solidFill>
                  <a:schemeClr val="tx1"/>
                </a:solidFill>
                <a:latin typeface="+mn-lt"/>
              </a:rPr>
              <a:t>BOWLING, Brad. </a:t>
            </a:r>
            <a:r>
              <a:rPr lang="pt-BR" sz="1700" dirty="0" err="1">
                <a:solidFill>
                  <a:schemeClr val="tx1"/>
                </a:solidFill>
                <a:latin typeface="+mn-lt"/>
              </a:rPr>
              <a:t>Kanski</a:t>
            </a:r>
            <a:r>
              <a:rPr lang="pt-BR" sz="1700" dirty="0">
                <a:solidFill>
                  <a:schemeClr val="tx1"/>
                </a:solidFill>
                <a:latin typeface="+mn-lt"/>
              </a:rPr>
              <a:t>: Oftalmologia Clínica: uma abordagem sistemática. 8 ed. Rio de Janeiro: </a:t>
            </a:r>
            <a:r>
              <a:rPr lang="pt-BR" sz="1700" dirty="0" err="1">
                <a:solidFill>
                  <a:schemeClr val="tx1"/>
                </a:solidFill>
                <a:latin typeface="+mn-lt"/>
              </a:rPr>
              <a:t>Elsevier</a:t>
            </a:r>
            <a:r>
              <a:rPr lang="pt-BR" sz="1700" dirty="0">
                <a:solidFill>
                  <a:schemeClr val="tx1"/>
                </a:solidFill>
                <a:latin typeface="+mn-lt"/>
              </a:rPr>
              <a:t> Ed, </a:t>
            </a:r>
            <a:r>
              <a:rPr lang="pt-BR" sz="1700" dirty="0" smtClean="0">
                <a:solidFill>
                  <a:schemeClr val="tx1"/>
                </a:solidFill>
                <a:latin typeface="+mn-lt"/>
              </a:rPr>
              <a:t>2016</a:t>
            </a:r>
          </a:p>
          <a:p>
            <a:pPr marL="457200" marR="0" lvl="0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pt-BR" sz="1700" dirty="0" smtClean="0">
                <a:solidFill>
                  <a:schemeClr val="tx1"/>
                </a:solidFill>
                <a:latin typeface="+mn-lt"/>
              </a:rPr>
              <a:t>GASS, JDM. </a:t>
            </a:r>
            <a:r>
              <a:rPr lang="pt-BR" sz="1700" dirty="0" err="1" smtClean="0">
                <a:solidFill>
                  <a:schemeClr val="tx1"/>
                </a:solidFill>
                <a:latin typeface="+mn-lt"/>
              </a:rPr>
              <a:t>Stereoscopic</a:t>
            </a:r>
            <a:r>
              <a:rPr lang="pt-BR" sz="1700" dirty="0" smtClean="0">
                <a:solidFill>
                  <a:schemeClr val="tx1"/>
                </a:solidFill>
                <a:latin typeface="+mn-lt"/>
              </a:rPr>
              <a:t> atlas </a:t>
            </a:r>
            <a:r>
              <a:rPr lang="pt-BR" sz="1700" dirty="0" err="1" smtClean="0">
                <a:solidFill>
                  <a:schemeClr val="tx1"/>
                </a:solidFill>
                <a:latin typeface="+mn-lt"/>
              </a:rPr>
              <a:t>of</a:t>
            </a:r>
            <a:r>
              <a:rPr lang="pt-BR" sz="1700" dirty="0" smtClean="0">
                <a:solidFill>
                  <a:schemeClr val="tx1"/>
                </a:solidFill>
                <a:latin typeface="+mn-lt"/>
              </a:rPr>
              <a:t> macular </a:t>
            </a:r>
            <a:r>
              <a:rPr lang="pt-BR" sz="1700" dirty="0" err="1" smtClean="0">
                <a:solidFill>
                  <a:schemeClr val="tx1"/>
                </a:solidFill>
                <a:latin typeface="+mn-lt"/>
              </a:rPr>
              <a:t>diseases</a:t>
            </a:r>
            <a:r>
              <a:rPr lang="pt-BR" sz="1700" dirty="0" smtClean="0">
                <a:solidFill>
                  <a:schemeClr val="tx1"/>
                </a:solidFill>
                <a:latin typeface="+mn-lt"/>
              </a:rPr>
              <a:t>: </a:t>
            </a:r>
            <a:r>
              <a:rPr lang="pt-BR" sz="1700" dirty="0" err="1" smtClean="0">
                <a:solidFill>
                  <a:schemeClr val="tx1"/>
                </a:solidFill>
                <a:latin typeface="+mn-lt"/>
              </a:rPr>
              <a:t>diagnosis</a:t>
            </a:r>
            <a:r>
              <a:rPr lang="pt-BR" sz="17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pt-BR" sz="1700" dirty="0" err="1" smtClean="0">
                <a:solidFill>
                  <a:schemeClr val="tx1"/>
                </a:solidFill>
                <a:latin typeface="+mn-lt"/>
              </a:rPr>
              <a:t>and</a:t>
            </a:r>
            <a:r>
              <a:rPr lang="pt-BR" sz="17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pt-BR" sz="1700" dirty="0" err="1" smtClean="0">
                <a:solidFill>
                  <a:schemeClr val="tx1"/>
                </a:solidFill>
                <a:latin typeface="+mn-lt"/>
              </a:rPr>
              <a:t>treatment</a:t>
            </a:r>
            <a:r>
              <a:rPr lang="pt-BR" sz="1700" dirty="0" smtClean="0">
                <a:solidFill>
                  <a:schemeClr val="tx1"/>
                </a:solidFill>
                <a:latin typeface="+mn-lt"/>
              </a:rPr>
              <a:t>. 2 </a:t>
            </a:r>
            <a:r>
              <a:rPr lang="pt-BR" sz="1700" dirty="0" err="1" smtClean="0">
                <a:solidFill>
                  <a:schemeClr val="tx1"/>
                </a:solidFill>
                <a:latin typeface="+mn-lt"/>
              </a:rPr>
              <a:t>nd</a:t>
            </a:r>
            <a:r>
              <a:rPr lang="pt-BR" sz="1700" dirty="0" smtClean="0">
                <a:solidFill>
                  <a:schemeClr val="tx1"/>
                </a:solidFill>
                <a:latin typeface="+mn-lt"/>
              </a:rPr>
              <a:t> ed. </a:t>
            </a:r>
            <a:r>
              <a:rPr lang="pt-BR" sz="1700" dirty="0" err="1" smtClean="0">
                <a:solidFill>
                  <a:schemeClr val="tx1"/>
                </a:solidFill>
                <a:latin typeface="+mn-lt"/>
              </a:rPr>
              <a:t>St</a:t>
            </a:r>
            <a:r>
              <a:rPr lang="pt-BR" sz="1700" dirty="0" smtClean="0">
                <a:solidFill>
                  <a:schemeClr val="tx1"/>
                </a:solidFill>
                <a:latin typeface="+mn-lt"/>
              </a:rPr>
              <a:t>. Louis: </a:t>
            </a:r>
            <a:r>
              <a:rPr lang="pt-BR" sz="1700" dirty="0" err="1" smtClean="0">
                <a:solidFill>
                  <a:schemeClr val="tx1"/>
                </a:solidFill>
                <a:latin typeface="+mn-lt"/>
              </a:rPr>
              <a:t>Mosby</a:t>
            </a:r>
            <a:r>
              <a:rPr lang="pt-BR" sz="1700" dirty="0" smtClean="0">
                <a:solidFill>
                  <a:schemeClr val="tx1"/>
                </a:solidFill>
                <a:latin typeface="+mn-lt"/>
              </a:rPr>
              <a:t>; 1977; p. 66</a:t>
            </a:r>
          </a:p>
          <a:p>
            <a:pPr marL="457200" marR="0" lvl="0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pt-BR" sz="1700" dirty="0" smtClean="0">
                <a:solidFill>
                  <a:schemeClr val="tx1"/>
                </a:solidFill>
                <a:latin typeface="+mn-lt"/>
              </a:rPr>
              <a:t>ROSENFELD, PJ; MOSHFEGHI AA; PULIAFITO CA; </a:t>
            </a:r>
            <a:r>
              <a:rPr lang="pt-BR" sz="1700" dirty="0" err="1" smtClean="0">
                <a:solidFill>
                  <a:schemeClr val="tx1"/>
                </a:solidFill>
                <a:latin typeface="+mn-lt"/>
              </a:rPr>
              <a:t>Optical</a:t>
            </a:r>
            <a:r>
              <a:rPr lang="pt-BR" sz="17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pt-BR" sz="1700" dirty="0" err="1" smtClean="0">
                <a:solidFill>
                  <a:schemeClr val="tx1"/>
                </a:solidFill>
                <a:latin typeface="+mn-lt"/>
              </a:rPr>
              <a:t>Coherence</a:t>
            </a:r>
            <a:r>
              <a:rPr lang="pt-BR" sz="17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pt-BR" sz="1700" dirty="0" err="1" smtClean="0">
                <a:solidFill>
                  <a:schemeClr val="tx1"/>
                </a:solidFill>
                <a:latin typeface="+mn-lt"/>
              </a:rPr>
              <a:t>Tomography</a:t>
            </a:r>
            <a:r>
              <a:rPr lang="pt-BR" sz="1700" dirty="0" smtClean="0">
                <a:solidFill>
                  <a:schemeClr val="tx1"/>
                </a:solidFill>
                <a:latin typeface="+mn-lt"/>
              </a:rPr>
              <a:t>: </a:t>
            </a:r>
            <a:r>
              <a:rPr lang="pt-BR" sz="1700" dirty="0" err="1" smtClean="0">
                <a:solidFill>
                  <a:schemeClr val="tx1"/>
                </a:solidFill>
                <a:latin typeface="+mn-lt"/>
              </a:rPr>
              <a:t>Findings</a:t>
            </a:r>
            <a:r>
              <a:rPr lang="pt-BR" sz="17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pt-BR" sz="1700" dirty="0" err="1" smtClean="0">
                <a:solidFill>
                  <a:schemeClr val="tx1"/>
                </a:solidFill>
                <a:latin typeface="+mn-lt"/>
              </a:rPr>
              <a:t>After</a:t>
            </a:r>
            <a:r>
              <a:rPr lang="pt-BR" sz="1700" dirty="0" smtClean="0">
                <a:solidFill>
                  <a:schemeClr val="tx1"/>
                </a:solidFill>
                <a:latin typeface="+mn-lt"/>
              </a:rPr>
              <a:t> na </a:t>
            </a:r>
            <a:r>
              <a:rPr lang="pt-BR" sz="1700" dirty="0" err="1" smtClean="0">
                <a:solidFill>
                  <a:schemeClr val="tx1"/>
                </a:solidFill>
                <a:latin typeface="+mn-lt"/>
              </a:rPr>
              <a:t>Intravitreal</a:t>
            </a:r>
            <a:r>
              <a:rPr lang="pt-BR" sz="17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pt-BR" sz="1700" dirty="0" err="1" smtClean="0">
                <a:solidFill>
                  <a:schemeClr val="tx1"/>
                </a:solidFill>
                <a:latin typeface="+mn-lt"/>
              </a:rPr>
              <a:t>injection</a:t>
            </a:r>
            <a:r>
              <a:rPr lang="pt-BR" sz="17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pt-BR" sz="1700" dirty="0" err="1" smtClean="0">
                <a:solidFill>
                  <a:schemeClr val="tx1"/>
                </a:solidFill>
                <a:latin typeface="+mn-lt"/>
              </a:rPr>
              <a:t>of</a:t>
            </a:r>
            <a:r>
              <a:rPr lang="pt-BR" sz="17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pt-BR" sz="1700" dirty="0" err="1" smtClean="0">
                <a:solidFill>
                  <a:schemeClr val="tx1"/>
                </a:solidFill>
                <a:latin typeface="+mn-lt"/>
              </a:rPr>
              <a:t>bevacizumab</a:t>
            </a:r>
            <a:r>
              <a:rPr lang="pt-BR" sz="1700" dirty="0" smtClean="0">
                <a:solidFill>
                  <a:schemeClr val="tx1"/>
                </a:solidFill>
                <a:latin typeface="+mn-lt"/>
              </a:rPr>
              <a:t> (</a:t>
            </a:r>
            <a:r>
              <a:rPr lang="pt-BR" sz="1700" dirty="0" err="1" smtClean="0">
                <a:solidFill>
                  <a:schemeClr val="tx1"/>
                </a:solidFill>
                <a:latin typeface="+mn-lt"/>
              </a:rPr>
              <a:t>avastim</a:t>
            </a:r>
            <a:r>
              <a:rPr lang="pt-BR" sz="1700" dirty="0" smtClean="0">
                <a:solidFill>
                  <a:schemeClr val="tx1"/>
                </a:solidFill>
                <a:latin typeface="+mn-lt"/>
              </a:rPr>
              <a:t>) for </a:t>
            </a:r>
            <a:r>
              <a:rPr lang="pt-BR" sz="1700" dirty="0" err="1" smtClean="0">
                <a:solidFill>
                  <a:schemeClr val="tx1"/>
                </a:solidFill>
                <a:latin typeface="+mn-lt"/>
              </a:rPr>
              <a:t>neovascular</a:t>
            </a:r>
            <a:r>
              <a:rPr lang="pt-BR" sz="17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pt-BR" sz="1700" dirty="0" err="1" smtClean="0">
                <a:solidFill>
                  <a:schemeClr val="tx1"/>
                </a:solidFill>
                <a:latin typeface="+mn-lt"/>
              </a:rPr>
              <a:t>age-related</a:t>
            </a:r>
            <a:r>
              <a:rPr lang="pt-BR" sz="1700" dirty="0" smtClean="0">
                <a:solidFill>
                  <a:schemeClr val="tx1"/>
                </a:solidFill>
                <a:latin typeface="+mn-lt"/>
              </a:rPr>
              <a:t> macular  </a:t>
            </a:r>
            <a:r>
              <a:rPr lang="pt-BR" sz="1700" dirty="0" err="1" smtClean="0">
                <a:solidFill>
                  <a:schemeClr val="tx1"/>
                </a:solidFill>
                <a:latin typeface="+mn-lt"/>
              </a:rPr>
              <a:t>degeneration</a:t>
            </a:r>
            <a:r>
              <a:rPr lang="pt-BR" sz="1700" dirty="0" smtClean="0">
                <a:solidFill>
                  <a:schemeClr val="tx1"/>
                </a:solidFill>
                <a:latin typeface="+mn-lt"/>
              </a:rPr>
              <a:t>. </a:t>
            </a:r>
            <a:r>
              <a:rPr lang="pt-BR" sz="1700" dirty="0" err="1" smtClean="0">
                <a:solidFill>
                  <a:schemeClr val="tx1"/>
                </a:solidFill>
                <a:latin typeface="+mn-lt"/>
              </a:rPr>
              <a:t>Ophthalmic</a:t>
            </a:r>
            <a:r>
              <a:rPr lang="pt-BR" sz="17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pt-BR" sz="1700" dirty="0" err="1" smtClean="0">
                <a:solidFill>
                  <a:schemeClr val="tx1"/>
                </a:solidFill>
                <a:latin typeface="+mn-lt"/>
              </a:rPr>
              <a:t>Surg</a:t>
            </a:r>
            <a:r>
              <a:rPr lang="pt-BR" sz="1700" dirty="0" smtClean="0">
                <a:solidFill>
                  <a:schemeClr val="tx1"/>
                </a:solidFill>
                <a:latin typeface="+mn-lt"/>
              </a:rPr>
              <a:t> Lasers </a:t>
            </a:r>
            <a:r>
              <a:rPr lang="pt-BR" sz="1700" dirty="0" err="1" smtClean="0">
                <a:solidFill>
                  <a:schemeClr val="tx1"/>
                </a:solidFill>
                <a:latin typeface="+mn-lt"/>
              </a:rPr>
              <a:t>Imaging</a:t>
            </a:r>
            <a:r>
              <a:rPr lang="pt-BR" sz="1700" dirty="0" smtClean="0">
                <a:solidFill>
                  <a:schemeClr val="tx1"/>
                </a:solidFill>
                <a:latin typeface="+mn-lt"/>
              </a:rPr>
              <a:t>. 2005; 36 (4): 331-5</a:t>
            </a:r>
          </a:p>
          <a:p>
            <a:pPr marL="457200" marR="0" lvl="0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pt-BR" sz="1700" dirty="0" smtClean="0">
                <a:solidFill>
                  <a:schemeClr val="tx1"/>
                </a:solidFill>
                <a:latin typeface="+mn-lt"/>
              </a:rPr>
              <a:t>GRAGOUDAS ES; ADAMIS AP; CUNNINGHAM ET Jr; FEINSOD M; GUYER DR. VEGF </a:t>
            </a:r>
            <a:r>
              <a:rPr lang="pt-BR" sz="1700" dirty="0" err="1" smtClean="0">
                <a:solidFill>
                  <a:schemeClr val="tx1"/>
                </a:solidFill>
                <a:latin typeface="+mn-lt"/>
              </a:rPr>
              <a:t>Inhibition</a:t>
            </a:r>
            <a:r>
              <a:rPr lang="pt-BR" sz="17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pt-BR" sz="1700" dirty="0" err="1" smtClean="0">
                <a:solidFill>
                  <a:schemeClr val="tx1"/>
                </a:solidFill>
                <a:latin typeface="+mn-lt"/>
              </a:rPr>
              <a:t>Study</a:t>
            </a:r>
            <a:r>
              <a:rPr lang="pt-BR" sz="1700" dirty="0" smtClean="0">
                <a:solidFill>
                  <a:schemeClr val="tx1"/>
                </a:solidFill>
                <a:latin typeface="+mn-lt"/>
              </a:rPr>
              <a:t> in Ocular </a:t>
            </a:r>
            <a:r>
              <a:rPr lang="pt-BR" sz="1700" dirty="0" err="1" smtClean="0">
                <a:solidFill>
                  <a:schemeClr val="tx1"/>
                </a:solidFill>
                <a:latin typeface="+mn-lt"/>
              </a:rPr>
              <a:t>Neovascularization</a:t>
            </a:r>
            <a:r>
              <a:rPr lang="pt-BR" sz="17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pt-BR" sz="1700" dirty="0" err="1" smtClean="0">
                <a:solidFill>
                  <a:schemeClr val="tx1"/>
                </a:solidFill>
                <a:latin typeface="+mn-lt"/>
              </a:rPr>
              <a:t>Clinical</a:t>
            </a:r>
            <a:r>
              <a:rPr lang="pt-BR" sz="1700" dirty="0" smtClean="0">
                <a:solidFill>
                  <a:schemeClr val="tx1"/>
                </a:solidFill>
                <a:latin typeface="+mn-lt"/>
              </a:rPr>
              <a:t> Trial </a:t>
            </a:r>
            <a:r>
              <a:rPr lang="pt-BR" sz="1700" dirty="0" err="1" smtClean="0">
                <a:solidFill>
                  <a:schemeClr val="tx1"/>
                </a:solidFill>
                <a:latin typeface="+mn-lt"/>
              </a:rPr>
              <a:t>Group</a:t>
            </a:r>
            <a:r>
              <a:rPr lang="pt-BR" sz="1700" dirty="0" smtClean="0">
                <a:solidFill>
                  <a:schemeClr val="tx1"/>
                </a:solidFill>
                <a:latin typeface="+mn-lt"/>
              </a:rPr>
              <a:t>. </a:t>
            </a:r>
            <a:r>
              <a:rPr lang="pt-BR" sz="1700" dirty="0" err="1" smtClean="0">
                <a:solidFill>
                  <a:schemeClr val="tx1"/>
                </a:solidFill>
                <a:latin typeface="+mn-lt"/>
              </a:rPr>
              <a:t>Pegaptanib</a:t>
            </a:r>
            <a:r>
              <a:rPr lang="pt-BR" sz="1700" dirty="0" smtClean="0">
                <a:solidFill>
                  <a:schemeClr val="tx1"/>
                </a:solidFill>
                <a:latin typeface="+mn-lt"/>
              </a:rPr>
              <a:t> for </a:t>
            </a:r>
            <a:r>
              <a:rPr lang="pt-BR" sz="1700" dirty="0" err="1" smtClean="0">
                <a:solidFill>
                  <a:schemeClr val="tx1"/>
                </a:solidFill>
                <a:latin typeface="+mn-lt"/>
              </a:rPr>
              <a:t>neovascular</a:t>
            </a:r>
            <a:r>
              <a:rPr lang="pt-BR" sz="17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pt-BR" sz="1700" dirty="0" err="1" smtClean="0">
                <a:solidFill>
                  <a:schemeClr val="tx1"/>
                </a:solidFill>
                <a:latin typeface="+mn-lt"/>
              </a:rPr>
              <a:t>age-related</a:t>
            </a:r>
            <a:r>
              <a:rPr lang="pt-BR" sz="1700" dirty="0" smtClean="0">
                <a:solidFill>
                  <a:schemeClr val="tx1"/>
                </a:solidFill>
                <a:latin typeface="+mn-lt"/>
              </a:rPr>
              <a:t> macular </a:t>
            </a:r>
            <a:r>
              <a:rPr lang="pt-BR" sz="1700" dirty="0" err="1" smtClean="0">
                <a:solidFill>
                  <a:schemeClr val="tx1"/>
                </a:solidFill>
                <a:latin typeface="+mn-lt"/>
              </a:rPr>
              <a:t>degeneration</a:t>
            </a:r>
            <a:r>
              <a:rPr lang="pt-BR" sz="1700" dirty="0" smtClean="0">
                <a:solidFill>
                  <a:schemeClr val="tx1"/>
                </a:solidFill>
                <a:latin typeface="+mn-lt"/>
              </a:rPr>
              <a:t>. N </a:t>
            </a:r>
            <a:r>
              <a:rPr lang="pt-BR" sz="1700" dirty="0" err="1" smtClean="0">
                <a:solidFill>
                  <a:schemeClr val="tx1"/>
                </a:solidFill>
                <a:latin typeface="+mn-lt"/>
              </a:rPr>
              <a:t>Engl</a:t>
            </a:r>
            <a:r>
              <a:rPr lang="pt-BR" sz="1700" dirty="0" smtClean="0">
                <a:solidFill>
                  <a:schemeClr val="tx1"/>
                </a:solidFill>
                <a:latin typeface="+mn-lt"/>
              </a:rPr>
              <a:t> J Med. 2004; 351 (27). 2805-16.</a:t>
            </a:r>
          </a:p>
        </p:txBody>
      </p:sp>
      <p:pic>
        <p:nvPicPr>
          <p:cNvPr id="108" name="Google Shape;108;p13" descr="Uma imagem contendo mesa, abajur, luz, computador&#10;&#10;Descrição gerada automaticament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037676" y="2339164"/>
            <a:ext cx="4357804" cy="3286999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3"/>
          <p:cNvSpPr txBox="1"/>
          <p:nvPr/>
        </p:nvSpPr>
        <p:spPr>
          <a:xfrm>
            <a:off x="9026949" y="5597828"/>
            <a:ext cx="2854200" cy="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latin typeface="Calibri"/>
                <a:ea typeface="Calibri"/>
                <a:cs typeface="Calibri"/>
                <a:sym typeface="Calibri"/>
              </a:rPr>
              <a:t>   Fonte: IOCM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3"/>
          <p:cNvSpPr txBox="1"/>
          <p:nvPr/>
        </p:nvSpPr>
        <p:spPr>
          <a:xfrm>
            <a:off x="12190900" y="7890050"/>
            <a:ext cx="2136600" cy="2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1" name="Google Shape;111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3607995" y="2381693"/>
            <a:ext cx="4254703" cy="3265726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3"/>
          <p:cNvSpPr txBox="1"/>
          <p:nvPr/>
        </p:nvSpPr>
        <p:spPr>
          <a:xfrm>
            <a:off x="13565466" y="5572487"/>
            <a:ext cx="3000000" cy="37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Fonte: IOCM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454</Words>
  <PresentationFormat>Personalizar</PresentationFormat>
  <Paragraphs>20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Oftalmo01</dc:creator>
  <cp:lastModifiedBy>Oftalmo01</cp:lastModifiedBy>
  <cp:revision>4</cp:revision>
  <dcterms:modified xsi:type="dcterms:W3CDTF">2020-10-13T19:47:15Z</dcterms:modified>
</cp:coreProperties>
</file>