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</p:sldIdLst>
  <p:sldSz cx="32405638" cy="43205400"/>
  <p:notesSz cx="6858000" cy="9144000"/>
  <p:defaultTextStyle>
    <a:defPPr>
      <a:defRPr lang="en-U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57" autoAdjust="0"/>
  </p:normalViewPr>
  <p:slideViewPr>
    <p:cSldViewPr snapToGrid="0" snapToObjects="1">
      <p:cViewPr>
        <p:scale>
          <a:sx n="14" d="100"/>
          <a:sy n="14" d="100"/>
        </p:scale>
        <p:origin x="-2696" y="-32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74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4087" y="1730222"/>
            <a:ext cx="7291269" cy="36864608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82" y="1730222"/>
            <a:ext cx="21333712" cy="36864608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2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7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3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82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866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1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9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56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4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5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5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3823" y="30711152"/>
            <a:ext cx="29480286" cy="8048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200" u="sng" dirty="0" smtClean="0">
                <a:latin typeface="Arial"/>
                <a:cs typeface="Arial"/>
              </a:rPr>
              <a:t>Autor</a:t>
            </a:r>
            <a:r>
              <a:rPr lang="pt-BR" sz="7200" dirty="0" smtClean="0">
                <a:latin typeface="Arial"/>
                <a:cs typeface="Arial"/>
              </a:rPr>
              <a:t>: Celso de Souza Dias Júnior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Instituição</a:t>
            </a:r>
            <a:r>
              <a:rPr lang="pt-BR" sz="7200" dirty="0" smtClean="0">
                <a:latin typeface="Arial"/>
                <a:cs typeface="Arial"/>
              </a:rPr>
              <a:t>: Hospital de Olhos de Sergipe (Aracaju-SE, Brasil)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Descrição</a:t>
            </a:r>
            <a:r>
              <a:rPr lang="pt-BR" sz="7200" dirty="0" smtClean="0">
                <a:latin typeface="Arial"/>
                <a:cs typeface="Arial"/>
              </a:rPr>
              <a:t>: </a:t>
            </a:r>
            <a:r>
              <a:rPr lang="pt-BR" sz="7200" dirty="0" smtClean="0">
                <a:latin typeface="Arial"/>
                <a:cs typeface="Arial"/>
              </a:rPr>
              <a:t>Homem, </a:t>
            </a:r>
            <a:r>
              <a:rPr lang="pt-BR" sz="7200" dirty="0">
                <a:latin typeface="Arial"/>
                <a:cs typeface="Arial"/>
              </a:rPr>
              <a:t>30 anos, alto míope, submetido a </a:t>
            </a:r>
            <a:r>
              <a:rPr lang="pt-BR" sz="7200" dirty="0" err="1">
                <a:latin typeface="Arial"/>
                <a:cs typeface="Arial"/>
              </a:rPr>
              <a:t>vitrectomia</a:t>
            </a:r>
            <a:r>
              <a:rPr lang="pt-BR" sz="7200" dirty="0">
                <a:latin typeface="Arial"/>
                <a:cs typeface="Arial"/>
              </a:rPr>
              <a:t> após descolamento de retina em olho direito. Na </a:t>
            </a:r>
            <a:r>
              <a:rPr lang="pt-BR" sz="7200" dirty="0" err="1" smtClean="0">
                <a:latin typeface="Arial"/>
                <a:cs typeface="Arial"/>
              </a:rPr>
              <a:t>gonioscopia</a:t>
            </a:r>
            <a:r>
              <a:rPr lang="pt-BR" sz="7200" dirty="0" smtClean="0">
                <a:latin typeface="Arial"/>
                <a:cs typeface="Arial"/>
              </a:rPr>
              <a:t> superior </a:t>
            </a:r>
            <a:r>
              <a:rPr lang="pt-BR" sz="7200" dirty="0">
                <a:latin typeface="Arial"/>
                <a:cs typeface="Arial"/>
              </a:rPr>
              <a:t>observam-se gotas de óleo de silicone </a:t>
            </a:r>
            <a:r>
              <a:rPr lang="pt-BR" sz="7200" dirty="0" err="1">
                <a:latin typeface="Arial"/>
                <a:cs typeface="Arial"/>
              </a:rPr>
              <a:t>emulsificado</a:t>
            </a:r>
            <a:r>
              <a:rPr lang="pt-BR" sz="7200" dirty="0">
                <a:latin typeface="Arial"/>
                <a:cs typeface="Arial"/>
              </a:rPr>
              <a:t> obstruindo o </a:t>
            </a:r>
            <a:r>
              <a:rPr lang="pt-BR" sz="7200" dirty="0" err="1">
                <a:latin typeface="Arial"/>
                <a:cs typeface="Arial"/>
              </a:rPr>
              <a:t>trabeculado</a:t>
            </a:r>
            <a:r>
              <a:rPr lang="pt-BR" sz="7200" dirty="0">
                <a:latin typeface="Arial"/>
                <a:cs typeface="Arial"/>
              </a:rPr>
              <a:t>.</a:t>
            </a:r>
          </a:p>
          <a:p>
            <a:pPr algn="just"/>
            <a:endParaRPr lang="pt-B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0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nioCELS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2" t="4730" r="5962"/>
          <a:stretch/>
        </p:blipFill>
        <p:spPr>
          <a:xfrm>
            <a:off x="0" y="-1"/>
            <a:ext cx="32405638" cy="432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2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58</Words>
  <Application>Microsoft Macintosh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Celso</dc:creator>
  <cp:lastModifiedBy>Celso</cp:lastModifiedBy>
  <cp:revision>13</cp:revision>
  <dcterms:created xsi:type="dcterms:W3CDTF">2020-01-10T03:40:20Z</dcterms:created>
  <dcterms:modified xsi:type="dcterms:W3CDTF">2020-01-11T22:59:41Z</dcterms:modified>
</cp:coreProperties>
</file>