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</p:sldIdLst>
  <p:sldSz cx="32405638" cy="43205400"/>
  <p:notesSz cx="6858000" cy="9144000"/>
  <p:defaultTextStyle>
    <a:defPPr>
      <a:defRPr lang="en-US"/>
    </a:defPPr>
    <a:lvl1pPr marL="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216027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857" autoAdjust="0"/>
  </p:normalViewPr>
  <p:slideViewPr>
    <p:cSldViewPr snapToGrid="0" snapToObjects="1">
      <p:cViewPr>
        <p:scale>
          <a:sx n="14" d="100"/>
          <a:sy n="14" d="100"/>
        </p:scale>
        <p:origin x="-2696" y="-32"/>
      </p:cViewPr>
      <p:guideLst>
        <p:guide orient="horz" pos="13608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423" y="13421680"/>
            <a:ext cx="27544792" cy="9261158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846" y="24483060"/>
            <a:ext cx="22683947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74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53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4087" y="1730222"/>
            <a:ext cx="7291269" cy="36864608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82" y="1730222"/>
            <a:ext cx="21333712" cy="36864608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2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79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822" y="27763473"/>
            <a:ext cx="27544792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822" y="18312295"/>
            <a:ext cx="27544792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33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82" y="10081263"/>
            <a:ext cx="14312490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866" y="10081263"/>
            <a:ext cx="14312490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14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82" y="9671212"/>
            <a:ext cx="14318118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82" y="13701713"/>
            <a:ext cx="14318118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1616" y="9671212"/>
            <a:ext cx="14323742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1616" y="13701713"/>
            <a:ext cx="14323742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493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56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48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83" y="1720215"/>
            <a:ext cx="10661232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704" y="1720218"/>
            <a:ext cx="18115652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83" y="9041133"/>
            <a:ext cx="10661232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95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732" y="30243780"/>
            <a:ext cx="19443383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732" y="3860483"/>
            <a:ext cx="19443383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732" y="33814229"/>
            <a:ext cx="19443383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5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82" y="1730219"/>
            <a:ext cx="29165074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82" y="10081263"/>
            <a:ext cx="29165074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82" y="40045008"/>
            <a:ext cx="756131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58627-9FD7-6546-9B9D-857D775A2520}" type="datetimeFigureOut">
              <a:rPr lang="en-US" smtClean="0"/>
              <a:t>11/01/20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927" y="40045008"/>
            <a:ext cx="1026178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4040" y="40045008"/>
            <a:ext cx="756131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6BBCE-B08A-3F4C-97A1-9F47B1E96A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805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6027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2160270" rtl="0" eaLnBrk="1" latinLnBrk="0" hangingPunct="1">
        <a:spcBef>
          <a:spcPct val="20000"/>
        </a:spcBef>
        <a:buFont typeface="Arial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2160270" rtl="0" eaLnBrk="1" latinLnBrk="0" hangingPunct="1">
        <a:spcBef>
          <a:spcPct val="20000"/>
        </a:spcBef>
        <a:buFont typeface="Arial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2160270" rtl="0" eaLnBrk="1" latinLnBrk="0" hangingPunct="1">
        <a:spcBef>
          <a:spcPct val="20000"/>
        </a:spcBef>
        <a:buFont typeface="Arial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2160270" rtl="0" eaLnBrk="1" latinLnBrk="0" hangingPunct="1">
        <a:spcBef>
          <a:spcPct val="20000"/>
        </a:spcBef>
        <a:buFont typeface="Arial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2160270" rtl="0" eaLnBrk="1" latinLnBrk="0" hangingPunct="1">
        <a:spcBef>
          <a:spcPct val="20000"/>
        </a:spcBef>
        <a:buFont typeface="Arial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2160270" rtl="0" eaLnBrk="1" latinLnBrk="0" hangingPunct="1">
        <a:spcBef>
          <a:spcPct val="20000"/>
        </a:spcBef>
        <a:buFont typeface="Arial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216027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523823" y="30711152"/>
            <a:ext cx="29480286" cy="8048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7200" u="sng" dirty="0" smtClean="0">
                <a:latin typeface="Arial"/>
                <a:cs typeface="Arial"/>
              </a:rPr>
              <a:t>Autor</a:t>
            </a:r>
            <a:r>
              <a:rPr lang="pt-BR" sz="7200" dirty="0" smtClean="0">
                <a:latin typeface="Arial"/>
                <a:cs typeface="Arial"/>
              </a:rPr>
              <a:t>: Celso de Souza Dias Júnior</a:t>
            </a:r>
          </a:p>
          <a:p>
            <a:pPr algn="just"/>
            <a:r>
              <a:rPr lang="pt-BR" sz="7200" u="sng" dirty="0" smtClean="0">
                <a:latin typeface="Arial"/>
                <a:cs typeface="Arial"/>
              </a:rPr>
              <a:t>Instituição</a:t>
            </a:r>
            <a:r>
              <a:rPr lang="pt-BR" sz="7200" dirty="0" smtClean="0">
                <a:latin typeface="Arial"/>
                <a:cs typeface="Arial"/>
              </a:rPr>
              <a:t>: Hospital de Olhos de Sergipe (Aracaju-SE, Brasil)</a:t>
            </a:r>
          </a:p>
          <a:p>
            <a:pPr algn="just"/>
            <a:r>
              <a:rPr lang="pt-BR" sz="7200" u="sng" dirty="0" smtClean="0">
                <a:latin typeface="Arial"/>
                <a:cs typeface="Arial"/>
              </a:rPr>
              <a:t>Descrição</a:t>
            </a:r>
            <a:r>
              <a:rPr lang="pt-BR" sz="7200" dirty="0" smtClean="0">
                <a:latin typeface="Arial"/>
                <a:cs typeface="Arial"/>
              </a:rPr>
              <a:t>: </a:t>
            </a:r>
            <a:r>
              <a:rPr lang="pt-BR" sz="7200" dirty="0" smtClean="0">
                <a:latin typeface="Arial"/>
                <a:cs typeface="Arial"/>
              </a:rPr>
              <a:t>Homem, </a:t>
            </a:r>
            <a:r>
              <a:rPr lang="pt-BR" sz="7200" dirty="0">
                <a:latin typeface="Arial"/>
                <a:cs typeface="Arial"/>
              </a:rPr>
              <a:t>30 anos, alto míope, submetido a </a:t>
            </a:r>
            <a:r>
              <a:rPr lang="pt-BR" sz="7200" dirty="0" err="1">
                <a:latin typeface="Arial"/>
                <a:cs typeface="Arial"/>
              </a:rPr>
              <a:t>vitrectomia</a:t>
            </a:r>
            <a:r>
              <a:rPr lang="pt-BR" sz="7200" dirty="0">
                <a:latin typeface="Arial"/>
                <a:cs typeface="Arial"/>
              </a:rPr>
              <a:t> após descolamento de retina em olho direito. Na </a:t>
            </a:r>
            <a:r>
              <a:rPr lang="pt-BR" sz="7200" dirty="0" err="1" smtClean="0">
                <a:latin typeface="Arial"/>
                <a:cs typeface="Arial"/>
              </a:rPr>
              <a:t>gonioscopia</a:t>
            </a:r>
            <a:r>
              <a:rPr lang="pt-BR" sz="7200" dirty="0" smtClean="0">
                <a:latin typeface="Arial"/>
                <a:cs typeface="Arial"/>
              </a:rPr>
              <a:t> superior </a:t>
            </a:r>
            <a:r>
              <a:rPr lang="pt-BR" sz="7200" dirty="0">
                <a:latin typeface="Arial"/>
                <a:cs typeface="Arial"/>
              </a:rPr>
              <a:t>observam-se gotas de óleo de silicone </a:t>
            </a:r>
            <a:r>
              <a:rPr lang="pt-BR" sz="7200" dirty="0" err="1">
                <a:latin typeface="Arial"/>
                <a:cs typeface="Arial"/>
              </a:rPr>
              <a:t>emulsificado</a:t>
            </a:r>
            <a:r>
              <a:rPr lang="pt-BR" sz="7200" dirty="0">
                <a:latin typeface="Arial"/>
                <a:cs typeface="Arial"/>
              </a:rPr>
              <a:t> obstruindo o </a:t>
            </a:r>
            <a:r>
              <a:rPr lang="pt-BR" sz="7200" dirty="0" err="1">
                <a:latin typeface="Arial"/>
                <a:cs typeface="Arial"/>
              </a:rPr>
              <a:t>trabeculado</a:t>
            </a:r>
            <a:r>
              <a:rPr lang="pt-BR" sz="7200" dirty="0">
                <a:latin typeface="Arial"/>
                <a:cs typeface="Arial"/>
              </a:rPr>
              <a:t>.</a:t>
            </a:r>
          </a:p>
          <a:p>
            <a:pPr algn="just"/>
            <a:endParaRPr lang="pt-B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906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onioCELSO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2" t="4730" r="5962"/>
          <a:stretch/>
        </p:blipFill>
        <p:spPr>
          <a:xfrm>
            <a:off x="0" y="-1"/>
            <a:ext cx="32405638" cy="4320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927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58</Words>
  <Application>Microsoft Macintosh PowerPoint</Application>
  <PresentationFormat>Custom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Celso</dc:creator>
  <cp:lastModifiedBy>Celso</cp:lastModifiedBy>
  <cp:revision>13</cp:revision>
  <dcterms:created xsi:type="dcterms:W3CDTF">2020-01-10T03:40:20Z</dcterms:created>
  <dcterms:modified xsi:type="dcterms:W3CDTF">2020-01-11T22:59:41Z</dcterms:modified>
</cp:coreProperties>
</file>