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20540" latinLnBrk="0">
      <a:defRPr sz="1200">
        <a:latin typeface="+mj-lt"/>
        <a:ea typeface="+mj-ea"/>
        <a:cs typeface="+mj-cs"/>
        <a:sym typeface="Calibri"/>
      </a:defRPr>
    </a:lvl1pPr>
    <a:lvl2pPr indent="228600" defTabSz="4320540" latinLnBrk="0">
      <a:defRPr sz="1200">
        <a:latin typeface="+mj-lt"/>
        <a:ea typeface="+mj-ea"/>
        <a:cs typeface="+mj-cs"/>
        <a:sym typeface="Calibri"/>
      </a:defRPr>
    </a:lvl2pPr>
    <a:lvl3pPr indent="457200" defTabSz="4320540" latinLnBrk="0">
      <a:defRPr sz="1200">
        <a:latin typeface="+mj-lt"/>
        <a:ea typeface="+mj-ea"/>
        <a:cs typeface="+mj-cs"/>
        <a:sym typeface="Calibri"/>
      </a:defRPr>
    </a:lvl3pPr>
    <a:lvl4pPr indent="685800" defTabSz="4320540" latinLnBrk="0">
      <a:defRPr sz="1200">
        <a:latin typeface="+mj-lt"/>
        <a:ea typeface="+mj-ea"/>
        <a:cs typeface="+mj-cs"/>
        <a:sym typeface="Calibri"/>
      </a:defRPr>
    </a:lvl4pPr>
    <a:lvl5pPr indent="914400" defTabSz="4320540" latinLnBrk="0">
      <a:defRPr sz="1200">
        <a:latin typeface="+mj-lt"/>
        <a:ea typeface="+mj-ea"/>
        <a:cs typeface="+mj-cs"/>
        <a:sym typeface="Calibri"/>
      </a:defRPr>
    </a:lvl5pPr>
    <a:lvl6pPr indent="1143000" defTabSz="4320540" latinLnBrk="0">
      <a:defRPr sz="1200">
        <a:latin typeface="+mj-lt"/>
        <a:ea typeface="+mj-ea"/>
        <a:cs typeface="+mj-cs"/>
        <a:sym typeface="Calibri"/>
      </a:defRPr>
    </a:lvl6pPr>
    <a:lvl7pPr indent="1371600" defTabSz="4320540" latinLnBrk="0">
      <a:defRPr sz="1200">
        <a:latin typeface="+mj-lt"/>
        <a:ea typeface="+mj-ea"/>
        <a:cs typeface="+mj-cs"/>
        <a:sym typeface="Calibri"/>
      </a:defRPr>
    </a:lvl7pPr>
    <a:lvl8pPr indent="1600200" defTabSz="4320540" latinLnBrk="0">
      <a:defRPr sz="1200">
        <a:latin typeface="+mj-lt"/>
        <a:ea typeface="+mj-ea"/>
        <a:cs typeface="+mj-cs"/>
        <a:sym typeface="Calibri"/>
      </a:defRPr>
    </a:lvl8pPr>
    <a:lvl9pPr indent="1828800" defTabSz="432054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30421" y="13420199"/>
            <a:ext cx="27544803" cy="9260145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860845" y="24480361"/>
            <a:ext cx="22683952" cy="1104017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9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/>
          <p:nvPr>
            <p:ph type="title"/>
          </p:nvPr>
        </p:nvSpPr>
        <p:spPr>
          <a:xfrm>
            <a:off x="23494088" y="1730029"/>
            <a:ext cx="7291276" cy="36860548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02" name="Nível de Corpo Um…"/>
          <p:cNvSpPr txBox="1"/>
          <p:nvPr>
            <p:ph type="body" idx="1"/>
          </p:nvPr>
        </p:nvSpPr>
        <p:spPr>
          <a:xfrm>
            <a:off x="1620282" y="1730029"/>
            <a:ext cx="21333712" cy="36860548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559822" y="27760414"/>
            <a:ext cx="27544797" cy="8580133"/>
          </a:xfrm>
          <a:prstGeom prst="rect">
            <a:avLst/>
          </a:prstGeom>
        </p:spPr>
        <p:txBody>
          <a:bodyPr anchor="t"/>
          <a:lstStyle>
            <a:lvl1pPr algn="l">
              <a:defRPr b="1" cap="all" sz="188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559822" y="18310276"/>
            <a:ext cx="27544797" cy="945014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200"/>
              </a:spcBef>
              <a:buSzTx/>
              <a:buFontTx/>
              <a:buNone/>
              <a:defRPr sz="9400">
                <a:solidFill>
                  <a:srgbClr val="888888"/>
                </a:solidFill>
              </a:defRPr>
            </a:lvl1pPr>
            <a:lvl2pPr marL="0" indent="0">
              <a:spcBef>
                <a:spcPts val="2200"/>
              </a:spcBef>
              <a:buSzTx/>
              <a:buFontTx/>
              <a:buNone/>
              <a:defRPr sz="9400">
                <a:solidFill>
                  <a:srgbClr val="888888"/>
                </a:solidFill>
              </a:defRPr>
            </a:lvl2pPr>
            <a:lvl3pPr marL="0" indent="0">
              <a:spcBef>
                <a:spcPts val="2200"/>
              </a:spcBef>
              <a:buSzTx/>
              <a:buFontTx/>
              <a:buNone/>
              <a:defRPr sz="9400">
                <a:solidFill>
                  <a:srgbClr val="888888"/>
                </a:solidFill>
              </a:defRPr>
            </a:lvl3pPr>
            <a:lvl4pPr marL="0" indent="0">
              <a:spcBef>
                <a:spcPts val="2200"/>
              </a:spcBef>
              <a:buSzTx/>
              <a:buFontTx/>
              <a:buNone/>
              <a:defRPr sz="9400">
                <a:solidFill>
                  <a:srgbClr val="888888"/>
                </a:solidFill>
              </a:defRPr>
            </a:lvl4pPr>
            <a:lvl5pPr marL="0" indent="0">
              <a:spcBef>
                <a:spcPts val="2200"/>
              </a:spcBef>
              <a:buSzTx/>
              <a:buFontTx/>
              <a:buNone/>
              <a:defRPr sz="94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1620279" y="10080151"/>
            <a:ext cx="14312494" cy="28510431"/>
          </a:xfrm>
          <a:prstGeom prst="rect">
            <a:avLst/>
          </a:prstGeom>
        </p:spPr>
        <p:txBody>
          <a:bodyPr/>
          <a:lstStyle>
            <a:lvl1pPr>
              <a:spcBef>
                <a:spcPts val="3100"/>
              </a:spcBef>
              <a:defRPr sz="13100"/>
            </a:lvl1pPr>
            <a:lvl2pPr marL="3737083" indent="-1577030">
              <a:spcBef>
                <a:spcPts val="3100"/>
              </a:spcBef>
              <a:defRPr sz="13100"/>
            </a:lvl2pPr>
            <a:lvl3pPr marL="5820776" indent="-1500668">
              <a:spcBef>
                <a:spcPts val="3100"/>
              </a:spcBef>
              <a:defRPr sz="13100"/>
            </a:lvl3pPr>
            <a:lvl4pPr marL="8157378" indent="-1677217">
              <a:spcBef>
                <a:spcPts val="3100"/>
              </a:spcBef>
              <a:defRPr sz="13100"/>
            </a:lvl4pPr>
            <a:lvl5pPr marL="10317433" indent="-1677217">
              <a:spcBef>
                <a:spcPts val="3100"/>
              </a:spcBef>
              <a:defRPr sz="131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1620282" y="9670146"/>
            <a:ext cx="14318120" cy="403006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700"/>
              </a:spcBef>
              <a:buSzTx/>
              <a:buFontTx/>
              <a:buNone/>
              <a:defRPr b="1" sz="11200"/>
            </a:lvl1pPr>
            <a:lvl2pPr marL="0" indent="0">
              <a:spcBef>
                <a:spcPts val="2700"/>
              </a:spcBef>
              <a:buSzTx/>
              <a:buFontTx/>
              <a:buNone/>
              <a:defRPr b="1" sz="11200"/>
            </a:lvl2pPr>
            <a:lvl3pPr marL="0" indent="0">
              <a:spcBef>
                <a:spcPts val="2700"/>
              </a:spcBef>
              <a:buSzTx/>
              <a:buFontTx/>
              <a:buNone/>
              <a:defRPr b="1" sz="11200"/>
            </a:lvl3pPr>
            <a:lvl4pPr marL="0" indent="0">
              <a:spcBef>
                <a:spcPts val="2700"/>
              </a:spcBef>
              <a:buSzTx/>
              <a:buFontTx/>
              <a:buNone/>
              <a:defRPr b="1" sz="11200"/>
            </a:lvl4pPr>
            <a:lvl5pPr marL="0" indent="0">
              <a:spcBef>
                <a:spcPts val="2700"/>
              </a:spcBef>
              <a:buSzTx/>
              <a:buFontTx/>
              <a:buNone/>
              <a:defRPr b="1" sz="11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/>
          <p:nvPr>
            <p:ph type="body" sz="quarter" idx="13"/>
          </p:nvPr>
        </p:nvSpPr>
        <p:spPr>
          <a:xfrm>
            <a:off x="16461612" y="9670146"/>
            <a:ext cx="14323752" cy="403006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1620284" y="1720020"/>
            <a:ext cx="10661234" cy="7320117"/>
          </a:xfrm>
          <a:prstGeom prst="rect">
            <a:avLst/>
          </a:prstGeom>
        </p:spPr>
        <p:txBody>
          <a:bodyPr anchor="b"/>
          <a:lstStyle>
            <a:lvl1pPr algn="l">
              <a:defRPr b="1" sz="94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xfrm>
            <a:off x="12669704" y="1720026"/>
            <a:ext cx="18115656" cy="36870550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/>
          <p:nvPr>
            <p:ph type="body" sz="half" idx="13"/>
          </p:nvPr>
        </p:nvSpPr>
        <p:spPr>
          <a:xfrm>
            <a:off x="1620282" y="9040130"/>
            <a:ext cx="10661237" cy="2955044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6351730" y="30240445"/>
            <a:ext cx="19443387" cy="3570063"/>
          </a:xfrm>
          <a:prstGeom prst="rect">
            <a:avLst/>
          </a:prstGeom>
        </p:spPr>
        <p:txBody>
          <a:bodyPr anchor="b"/>
          <a:lstStyle>
            <a:lvl1pPr algn="l">
              <a:defRPr b="1" sz="94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Espaço Reservado para Imagem 2"/>
          <p:cNvSpPr/>
          <p:nvPr>
            <p:ph type="pic" sz="half" idx="13"/>
          </p:nvPr>
        </p:nvSpPr>
        <p:spPr>
          <a:xfrm>
            <a:off x="6351730" y="3860057"/>
            <a:ext cx="19443387" cy="259203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6351730" y="33810500"/>
            <a:ext cx="19443387" cy="50700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500"/>
              </a:spcBef>
              <a:buSzTx/>
              <a:buFontTx/>
              <a:buNone/>
              <a:defRPr sz="6500"/>
            </a:lvl1pPr>
            <a:lvl2pPr marL="0" indent="0">
              <a:spcBef>
                <a:spcPts val="1500"/>
              </a:spcBef>
              <a:buSzTx/>
              <a:buFontTx/>
              <a:buNone/>
              <a:defRPr sz="6500"/>
            </a:lvl2pPr>
            <a:lvl3pPr marL="0" indent="0">
              <a:spcBef>
                <a:spcPts val="1500"/>
              </a:spcBef>
              <a:buSzTx/>
              <a:buFontTx/>
              <a:buNone/>
              <a:defRPr sz="6500"/>
            </a:lvl3pPr>
            <a:lvl4pPr marL="0" indent="0">
              <a:spcBef>
                <a:spcPts val="1500"/>
              </a:spcBef>
              <a:buSzTx/>
              <a:buFontTx/>
              <a:buNone/>
              <a:defRPr sz="6500"/>
            </a:lvl4pPr>
            <a:lvl5pPr marL="0" indent="0">
              <a:spcBef>
                <a:spcPts val="1500"/>
              </a:spcBef>
              <a:buSzTx/>
              <a:buFontTx/>
              <a:buNone/>
              <a:defRPr sz="65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20282" y="1730029"/>
            <a:ext cx="29165076" cy="7200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620282" y="10080151"/>
            <a:ext cx="29165076" cy="28510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594678" y="40561834"/>
            <a:ext cx="1190682" cy="12575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6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3201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7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3201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7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3201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7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3201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7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3201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7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3201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7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3201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7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3201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7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32010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7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620041" marR="0" indent="-1620041" algn="l" defTabSz="4320108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0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04409" marR="0" indent="-1544353" algn="l" defTabSz="4320108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0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763328" marR="0" indent="-1443220" algn="l" defTabSz="4320108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0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8196836" marR="0" indent="-1716671" algn="l" defTabSz="4320108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0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0356887" marR="0" indent="-1716671" algn="l" defTabSz="4320108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0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2516942" marR="0" indent="-1716671" algn="l" defTabSz="4320108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0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4676997" marR="0" indent="-1716671" algn="l" defTabSz="4320108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0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6837051" marR="0" indent="-1716675" algn="l" defTabSz="4320108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0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8997105" marR="0" indent="-1716675" algn="l" defTabSz="4320108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0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ítulo 1"/>
          <p:cNvSpPr txBox="1"/>
          <p:nvPr>
            <p:ph type="title"/>
          </p:nvPr>
        </p:nvSpPr>
        <p:spPr>
          <a:xfrm>
            <a:off x="3746807" y="9576309"/>
            <a:ext cx="26928022" cy="3570059"/>
          </a:xfrm>
          <a:prstGeom prst="rect">
            <a:avLst/>
          </a:prstGeom>
        </p:spPr>
        <p:txBody>
          <a:bodyPr/>
          <a:lstStyle/>
          <a:p>
            <a:pPr>
              <a:defRPr b="0" sz="6600">
                <a:latin typeface="Georgia"/>
                <a:ea typeface="Georgia"/>
                <a:cs typeface="Georgia"/>
                <a:sym typeface="Georgia"/>
              </a:defRPr>
            </a:pPr>
            <a:r>
              <a:t>Autor: Leonardo Pimenta de Oliveira</a:t>
            </a:r>
            <a:br/>
            <a:r>
              <a:t>Instituição: Hospital Santa Luzia / Fundação Colombo Spínola</a:t>
            </a:r>
            <a:br/>
            <a:r>
              <a:t>Salvador-Ba</a:t>
            </a:r>
          </a:p>
        </p:txBody>
      </p:sp>
      <p:sp>
        <p:nvSpPr>
          <p:cNvPr id="113" name="Espaço Reservado para Texto 3"/>
          <p:cNvSpPr txBox="1"/>
          <p:nvPr>
            <p:ph type="body" sz="half" idx="1"/>
          </p:nvPr>
        </p:nvSpPr>
        <p:spPr>
          <a:xfrm>
            <a:off x="2810804" y="18000315"/>
            <a:ext cx="26208023" cy="16704022"/>
          </a:xfrm>
          <a:prstGeom prst="rect">
            <a:avLst/>
          </a:prstGeom>
        </p:spPr>
        <p:txBody>
          <a:bodyPr/>
          <a:lstStyle/>
          <a:p>
            <a:pPr algn="ctr">
              <a:defRPr sz="6600"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  <a:r>
              <a:rPr sz="7500">
                <a:solidFill>
                  <a:srgbClr val="0070C0"/>
                </a:solidFill>
              </a:rPr>
              <a:t>Ceratoconjuntivite Primaveril - Forma Límbica</a:t>
            </a:r>
            <a:endParaRPr sz="7500">
              <a:solidFill>
                <a:srgbClr val="0070C0"/>
              </a:solidFill>
            </a:endParaRPr>
          </a:p>
          <a:p>
            <a:pPr algn="ctr">
              <a:defRPr sz="6600"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 sz="6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 sz="6600">
                <a:latin typeface="Georgia"/>
                <a:ea typeface="Georgia"/>
                <a:cs typeface="Georgia"/>
                <a:sym typeface="Georgia"/>
              </a:defRPr>
            </a:pPr>
            <a:r>
              <a:t>Na forma límbica, a reação papilar ocorre no limbo, que assume um aspecto gelatinoso, espessado, com massas nodulares confluentes principalmente no limbo superior.</a:t>
            </a:r>
          </a:p>
          <a:p>
            <a:pPr algn="just">
              <a:defRPr sz="66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 sz="6600">
                <a:latin typeface="Georgia"/>
                <a:ea typeface="Georgia"/>
                <a:cs typeface="Georgia"/>
                <a:sym typeface="Georgia"/>
              </a:defRPr>
            </a:pPr>
            <a:r>
              <a:t>Pontos de Horner-Trantas, são pontos elevados e esbranquiçados constituídos por macroagregados de eosinófilos degenerados e restos de células epiteliais, frequentemente observado no limbo superior.</a:t>
            </a: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</a:p>
        </p:txBody>
      </p:sp>
      <p:grpSp>
        <p:nvGrpSpPr>
          <p:cNvPr id="116" name="HSL.jpg"/>
          <p:cNvGrpSpPr/>
          <p:nvPr/>
        </p:nvGrpSpPr>
        <p:grpSpPr>
          <a:xfrm>
            <a:off x="26878218" y="1152426"/>
            <a:ext cx="3866597" cy="3570456"/>
            <a:chOff x="-1" y="-1"/>
            <a:chExt cx="3866596" cy="3570454"/>
          </a:xfrm>
        </p:grpSpPr>
        <p:pic>
          <p:nvPicPr>
            <p:cNvPr id="114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604" y="66391"/>
              <a:ext cx="3661385" cy="3304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5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-2"/>
              <a:ext cx="3866598" cy="35704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7" name="IMG_2750.PNG" descr="IMG_275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3775" y="1152428"/>
            <a:ext cx="13115945" cy="35704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Horner Trantas 03.JPG" descr="Horner Trantas 0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041" y="15725962"/>
            <a:ext cx="31325617" cy="1916364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</p:pic>
      <p:grpSp>
        <p:nvGrpSpPr>
          <p:cNvPr id="122" name="HSL.jpg"/>
          <p:cNvGrpSpPr/>
          <p:nvPr/>
        </p:nvGrpSpPr>
        <p:grpSpPr>
          <a:xfrm>
            <a:off x="26878218" y="1152426"/>
            <a:ext cx="3866597" cy="3570456"/>
            <a:chOff x="-1" y="-1"/>
            <a:chExt cx="3866596" cy="3570454"/>
          </a:xfrm>
        </p:grpSpPr>
        <p:pic>
          <p:nvPicPr>
            <p:cNvPr id="120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2604" y="66391"/>
              <a:ext cx="3661385" cy="3304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1" name="HSL.jpg" descr="HSL.jp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2" y="-2"/>
              <a:ext cx="3866598" cy="35704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3" name="IMG_2750.PNG" descr="IMG_2750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23775" y="1152428"/>
            <a:ext cx="13115945" cy="35704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