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</p:sldIdLst>
  <p:sldSz cx="32405638" cy="43205400"/>
  <p:notesSz cx="6858000" cy="9144000"/>
  <p:defaultTextStyle>
    <a:defPPr>
      <a:defRPr lang="en-US"/>
    </a:defPPr>
    <a:lvl1pPr marL="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857" autoAdjust="0"/>
  </p:normalViewPr>
  <p:slideViewPr>
    <p:cSldViewPr snapToGrid="0" snapToObjects="1">
      <p:cViewPr>
        <p:scale>
          <a:sx n="19" d="100"/>
          <a:sy n="19" d="100"/>
        </p:scale>
        <p:origin x="-2184" y="640"/>
      </p:cViewPr>
      <p:guideLst>
        <p:guide orient="horz" pos="13608"/>
        <p:guide pos="1020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423" y="13421680"/>
            <a:ext cx="27544792" cy="9261158"/>
          </a:xfrm>
        </p:spPr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0846" y="24483060"/>
            <a:ext cx="22683947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8627-9FD7-6546-9B9D-857D775A2520}" type="datetimeFigureOut">
              <a:rPr lang="en-US" smtClean="0"/>
              <a:t>11/01/20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BBCE-B08A-3F4C-97A1-9F47B1E96AA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8627-9FD7-6546-9B9D-857D775A2520}" type="datetimeFigureOut">
              <a:rPr lang="en-US" smtClean="0"/>
              <a:t>11/01/20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BBCE-B08A-3F4C-97A1-9F47B1E96AA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94087" y="1730222"/>
            <a:ext cx="7291269" cy="36864608"/>
          </a:xfrm>
        </p:spPr>
        <p:txBody>
          <a:bodyPr vert="eaVert"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20282" y="1730222"/>
            <a:ext cx="21333712" cy="36864608"/>
          </a:xfrm>
        </p:spPr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8627-9FD7-6546-9B9D-857D775A2520}" type="datetimeFigureOut">
              <a:rPr lang="en-US" smtClean="0"/>
              <a:t>11/01/20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BBCE-B08A-3F4C-97A1-9F47B1E96AA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8627-9FD7-6546-9B9D-857D775A2520}" type="datetimeFigureOut">
              <a:rPr lang="en-US" smtClean="0"/>
              <a:t>11/01/20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BBCE-B08A-3F4C-97A1-9F47B1E96AA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822" y="27763473"/>
            <a:ext cx="27544792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822" y="18312295"/>
            <a:ext cx="27544792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8627-9FD7-6546-9B9D-857D775A2520}" type="datetimeFigureOut">
              <a:rPr lang="en-US" smtClean="0"/>
              <a:t>11/01/20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BBCE-B08A-3F4C-97A1-9F47B1E96AA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82" y="10081263"/>
            <a:ext cx="14312490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72866" y="10081263"/>
            <a:ext cx="14312490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8627-9FD7-6546-9B9D-857D775A2520}" type="datetimeFigureOut">
              <a:rPr lang="en-US" smtClean="0"/>
              <a:t>11/01/20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BBCE-B08A-3F4C-97A1-9F47B1E96AA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82" y="9671212"/>
            <a:ext cx="14318118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82" y="13701713"/>
            <a:ext cx="14318118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61616" y="9671212"/>
            <a:ext cx="14323742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61616" y="13701713"/>
            <a:ext cx="14323742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8627-9FD7-6546-9B9D-857D775A2520}" type="datetimeFigureOut">
              <a:rPr lang="en-US" smtClean="0"/>
              <a:t>11/01/20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BBCE-B08A-3F4C-97A1-9F47B1E96AA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8627-9FD7-6546-9B9D-857D775A2520}" type="datetimeFigureOut">
              <a:rPr lang="en-US" smtClean="0"/>
              <a:t>11/01/20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BBCE-B08A-3F4C-97A1-9F47B1E96AA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8627-9FD7-6546-9B9D-857D775A2520}" type="datetimeFigureOut">
              <a:rPr lang="en-US" smtClean="0"/>
              <a:t>11/01/20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BBCE-B08A-3F4C-97A1-9F47B1E96AA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83" y="1720215"/>
            <a:ext cx="10661232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9704" y="1720218"/>
            <a:ext cx="18115652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0283" y="9041133"/>
            <a:ext cx="10661232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8627-9FD7-6546-9B9D-857D775A2520}" type="datetimeFigureOut">
              <a:rPr lang="en-US" smtClean="0"/>
              <a:t>11/01/20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BBCE-B08A-3F4C-97A1-9F47B1E96AA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1732" y="30243780"/>
            <a:ext cx="19443383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1732" y="3860483"/>
            <a:ext cx="19443383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r>
              <a:rPr lang="pt-BR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1732" y="33814229"/>
            <a:ext cx="19443383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8627-9FD7-6546-9B9D-857D775A2520}" type="datetimeFigureOut">
              <a:rPr lang="en-US" smtClean="0"/>
              <a:t>11/01/20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BBCE-B08A-3F4C-97A1-9F47B1E96AA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20282" y="1730219"/>
            <a:ext cx="29165074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82" y="10081263"/>
            <a:ext cx="29165074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20282" y="40045008"/>
            <a:ext cx="7561316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58627-9FD7-6546-9B9D-857D775A2520}" type="datetimeFigureOut">
              <a:rPr lang="en-US" smtClean="0"/>
              <a:t>11/01/20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71927" y="40045008"/>
            <a:ext cx="1026178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24040" y="40045008"/>
            <a:ext cx="7561316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6BBCE-B08A-3F4C-97A1-9F47B1E96AA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523823" y="30711152"/>
            <a:ext cx="29480286" cy="10156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7200" u="sng" dirty="0" smtClean="0">
                <a:latin typeface="Arial"/>
                <a:cs typeface="Arial"/>
              </a:rPr>
              <a:t>Autor</a:t>
            </a:r>
            <a:r>
              <a:rPr lang="pt-BR" sz="7200" dirty="0" smtClean="0">
                <a:latin typeface="Arial"/>
                <a:cs typeface="Arial"/>
              </a:rPr>
              <a:t>: Celso de Souza Dias Júnior</a:t>
            </a:r>
          </a:p>
          <a:p>
            <a:pPr algn="just"/>
            <a:r>
              <a:rPr lang="pt-BR" sz="7200" u="sng" dirty="0" smtClean="0">
                <a:latin typeface="Arial"/>
                <a:cs typeface="Arial"/>
              </a:rPr>
              <a:t>Instituição</a:t>
            </a:r>
            <a:r>
              <a:rPr lang="pt-BR" sz="7200" dirty="0" smtClean="0">
                <a:latin typeface="Arial"/>
                <a:cs typeface="Arial"/>
              </a:rPr>
              <a:t>: Hospital de Olhos de Sergipe (Aracaju-SE, Brasil)</a:t>
            </a:r>
          </a:p>
          <a:p>
            <a:pPr algn="just"/>
            <a:r>
              <a:rPr lang="pt-BR" sz="7200" u="sng" dirty="0" smtClean="0">
                <a:latin typeface="Arial"/>
                <a:cs typeface="Arial"/>
              </a:rPr>
              <a:t>Descrição</a:t>
            </a:r>
            <a:r>
              <a:rPr lang="pt-BR" sz="7200" dirty="0" smtClean="0">
                <a:latin typeface="Arial"/>
                <a:cs typeface="Arial"/>
              </a:rPr>
              <a:t>: </a:t>
            </a:r>
            <a:r>
              <a:rPr lang="pt-BR" dirty="0"/>
              <a:t>Homem, 35 anos, evoluiu com </a:t>
            </a:r>
            <a:r>
              <a:rPr lang="pt-BR" dirty="0" err="1"/>
              <a:t>ectasia</a:t>
            </a:r>
            <a:r>
              <a:rPr lang="pt-BR" dirty="0"/>
              <a:t> </a:t>
            </a:r>
            <a:r>
              <a:rPr lang="pt-BR" dirty="0" err="1"/>
              <a:t>corneana</a:t>
            </a:r>
            <a:r>
              <a:rPr lang="pt-BR" dirty="0"/>
              <a:t> após cirurgia refrativa. Na </a:t>
            </a:r>
            <a:r>
              <a:rPr lang="pt-BR" dirty="0" err="1" smtClean="0"/>
              <a:t>biomicroscopia</a:t>
            </a:r>
            <a:r>
              <a:rPr lang="pt-BR" dirty="0" smtClean="0"/>
              <a:t> (</a:t>
            </a:r>
            <a:r>
              <a:rPr lang="pt-BR" dirty="0"/>
              <a:t>secção </a:t>
            </a:r>
            <a:r>
              <a:rPr lang="pt-BR" dirty="0" smtClean="0"/>
              <a:t>transversal), </a:t>
            </a:r>
            <a:r>
              <a:rPr lang="pt-BR" dirty="0"/>
              <a:t>durante teste de LC </a:t>
            </a:r>
            <a:r>
              <a:rPr lang="pt-BR" dirty="0" err="1" smtClean="0"/>
              <a:t>escleral</a:t>
            </a:r>
            <a:r>
              <a:rPr lang="pt-BR" dirty="0" smtClean="0"/>
              <a:t>, </a:t>
            </a:r>
            <a:r>
              <a:rPr lang="pt-BR" dirty="0"/>
              <a:t>observa-</a:t>
            </a:r>
            <a:r>
              <a:rPr lang="pt-BR" dirty="0" smtClean="0"/>
              <a:t>se (</a:t>
            </a:r>
            <a:r>
              <a:rPr lang="pt-BR" dirty="0"/>
              <a:t>da esquerda para a direita): </a:t>
            </a:r>
            <a:r>
              <a:rPr lang="pt-BR" dirty="0" smtClean="0"/>
              <a:t>brilho da superfície </a:t>
            </a:r>
            <a:r>
              <a:rPr lang="pt-BR" dirty="0"/>
              <a:t>anterior da LC, SAG </a:t>
            </a:r>
            <a:r>
              <a:rPr lang="pt-BR" dirty="0" smtClean="0"/>
              <a:t>com fluoresce</a:t>
            </a:r>
            <a:r>
              <a:rPr lang="pt-BR" dirty="0" smtClean="0"/>
              <a:t>ína </a:t>
            </a:r>
            <a:r>
              <a:rPr lang="pt-BR" dirty="0" smtClean="0"/>
              <a:t>e </a:t>
            </a:r>
            <a:r>
              <a:rPr lang="pt-BR" dirty="0"/>
              <a:t>córnea do paciente com implante de anel </a:t>
            </a:r>
            <a:r>
              <a:rPr lang="pt-BR" dirty="0" err="1"/>
              <a:t>intraestromal</a:t>
            </a:r>
            <a:r>
              <a:rPr lang="pt-BR" dirty="0"/>
              <a:t> de secção </a:t>
            </a:r>
            <a:r>
              <a:rPr lang="pt-BR" dirty="0" smtClean="0"/>
              <a:t>triangular.</a:t>
            </a:r>
            <a:endParaRPr lang="pt-BR" dirty="0"/>
          </a:p>
          <a:p>
            <a:pPr algn="just"/>
            <a:endParaRPr lang="pt-BR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79069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ELSo_TESTE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1924" y="1"/>
            <a:ext cx="27303871" cy="432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87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97</TotalTime>
  <Words>83</Words>
  <Application>Microsoft Macintosh PowerPoint</Application>
  <PresentationFormat>Custom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Black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Celso</dc:creator>
  <cp:lastModifiedBy>Celso</cp:lastModifiedBy>
  <cp:revision>8</cp:revision>
  <dcterms:created xsi:type="dcterms:W3CDTF">2020-01-10T03:40:20Z</dcterms:created>
  <dcterms:modified xsi:type="dcterms:W3CDTF">2020-01-11T18:58:18Z</dcterms:modified>
</cp:coreProperties>
</file>