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4400213" cy="80994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snapToObjects="1">
      <p:cViewPr varScale="1">
        <p:scale>
          <a:sx n="54" d="100"/>
          <a:sy n="54" d="100"/>
        </p:scale>
        <p:origin x="984"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3625E-5856-F845-A9D1-EE18AD560FF9}" type="datetimeFigureOut">
              <a:rPr lang="pt-BR" smtClean="0"/>
              <a:t>26/01/2020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735F1-F224-6C40-B36D-0DDDE648D98E}" type="slidenum">
              <a:rPr lang="pt-BR" smtClean="0"/>
              <a:t>‹nº›</a:t>
            </a:fld>
            <a:endParaRPr lang="pt-BR"/>
          </a:p>
        </p:txBody>
      </p:sp>
    </p:spTree>
    <p:extLst>
      <p:ext uri="{BB962C8B-B14F-4D97-AF65-F5344CB8AC3E}">
        <p14:creationId xmlns:p14="http://schemas.microsoft.com/office/powerpoint/2010/main" val="2068720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ED735F1-F224-6C40-B36D-0DDDE648D98E}" type="slidenum">
              <a:rPr lang="pt-BR" smtClean="0"/>
              <a:t>1</a:t>
            </a:fld>
            <a:endParaRPr lang="pt-BR"/>
          </a:p>
        </p:txBody>
      </p:sp>
    </p:spTree>
    <p:extLst>
      <p:ext uri="{BB962C8B-B14F-4D97-AF65-F5344CB8AC3E}">
        <p14:creationId xmlns:p14="http://schemas.microsoft.com/office/powerpoint/2010/main" val="164718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800027" y="1325531"/>
            <a:ext cx="10800160" cy="2819800"/>
          </a:xfrm>
        </p:spPr>
        <p:txBody>
          <a:bodyPr anchor="b"/>
          <a:lstStyle>
            <a:lvl1pPr algn="ctr">
              <a:defRPr sz="7086"/>
            </a:lvl1pPr>
          </a:lstStyle>
          <a:p>
            <a:r>
              <a:rPr lang="pt-BR"/>
              <a:t>Clique para editar o título Mestre</a:t>
            </a:r>
            <a:endParaRPr lang="en-US" dirty="0"/>
          </a:p>
        </p:txBody>
      </p:sp>
      <p:sp>
        <p:nvSpPr>
          <p:cNvPr id="3" name="Subtitle 2"/>
          <p:cNvSpPr>
            <a:spLocks noGrp="1"/>
          </p:cNvSpPr>
          <p:nvPr>
            <p:ph type="subTitle" idx="1"/>
          </p:nvPr>
        </p:nvSpPr>
        <p:spPr>
          <a:xfrm>
            <a:off x="1800027" y="4254073"/>
            <a:ext cx="10800160" cy="1955486"/>
          </a:xfrm>
        </p:spPr>
        <p:txBody>
          <a:bodyPr/>
          <a:lstStyle>
            <a:lvl1pPr marL="0" indent="0" algn="ctr">
              <a:buNone/>
              <a:defRPr sz="2834"/>
            </a:lvl1pPr>
            <a:lvl2pPr marL="539953" indent="0" algn="ctr">
              <a:buNone/>
              <a:defRPr sz="2362"/>
            </a:lvl2pPr>
            <a:lvl3pPr marL="1079906" indent="0" algn="ctr">
              <a:buNone/>
              <a:defRPr sz="2126"/>
            </a:lvl3pPr>
            <a:lvl4pPr marL="1619860" indent="0" algn="ctr">
              <a:buNone/>
              <a:defRPr sz="1890"/>
            </a:lvl4pPr>
            <a:lvl5pPr marL="2159813" indent="0" algn="ctr">
              <a:buNone/>
              <a:defRPr sz="1890"/>
            </a:lvl5pPr>
            <a:lvl6pPr marL="2699766" indent="0" algn="ctr">
              <a:buNone/>
              <a:defRPr sz="1890"/>
            </a:lvl6pPr>
            <a:lvl7pPr marL="3239719" indent="0" algn="ctr">
              <a:buNone/>
              <a:defRPr sz="1890"/>
            </a:lvl7pPr>
            <a:lvl8pPr marL="3779672" indent="0" algn="ctr">
              <a:buNone/>
              <a:defRPr sz="1890"/>
            </a:lvl8pPr>
            <a:lvl9pPr marL="4319626" indent="0" algn="ctr">
              <a:buNone/>
              <a:defRPr sz="189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t>26/01/2020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24962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t>26/01/2020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420355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2" y="431220"/>
            <a:ext cx="3105046" cy="686388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990015" y="431220"/>
            <a:ext cx="9135135" cy="686388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t>26/01/2020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104443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t>26/01/2020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235734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982514" y="2019233"/>
            <a:ext cx="12420184" cy="3369135"/>
          </a:xfrm>
        </p:spPr>
        <p:txBody>
          <a:bodyPr anchor="b"/>
          <a:lstStyle>
            <a:lvl1pPr>
              <a:defRPr sz="7086"/>
            </a:lvl1pPr>
          </a:lstStyle>
          <a:p>
            <a:r>
              <a:rPr lang="pt-BR"/>
              <a:t>Clique para editar o título Mestre</a:t>
            </a:r>
            <a:endParaRPr lang="en-US" dirty="0"/>
          </a:p>
        </p:txBody>
      </p:sp>
      <p:sp>
        <p:nvSpPr>
          <p:cNvPr id="3" name="Text Placeholder 2"/>
          <p:cNvSpPr>
            <a:spLocks noGrp="1"/>
          </p:cNvSpPr>
          <p:nvPr>
            <p:ph type="body" idx="1"/>
          </p:nvPr>
        </p:nvSpPr>
        <p:spPr>
          <a:xfrm>
            <a:off x="982514" y="5420241"/>
            <a:ext cx="12420184" cy="1771749"/>
          </a:xfrm>
        </p:spPr>
        <p:txBody>
          <a:bodyPr/>
          <a:lstStyle>
            <a:lvl1pPr marL="0" indent="0">
              <a:buNone/>
              <a:defRPr sz="2834">
                <a:solidFill>
                  <a:schemeClr val="tx1">
                    <a:tint val="75000"/>
                  </a:schemeClr>
                </a:solidFill>
              </a:defRPr>
            </a:lvl1pPr>
            <a:lvl2pPr marL="539953" indent="0">
              <a:buNone/>
              <a:defRPr sz="2362">
                <a:solidFill>
                  <a:schemeClr val="tx1">
                    <a:tint val="75000"/>
                  </a:schemeClr>
                </a:solidFill>
              </a:defRPr>
            </a:lvl2pPr>
            <a:lvl3pPr marL="1079906" indent="0">
              <a:buNone/>
              <a:defRPr sz="2126">
                <a:solidFill>
                  <a:schemeClr val="tx1">
                    <a:tint val="75000"/>
                  </a:schemeClr>
                </a:solidFill>
              </a:defRPr>
            </a:lvl3pPr>
            <a:lvl4pPr marL="1619860" indent="0">
              <a:buNone/>
              <a:defRPr sz="1890">
                <a:solidFill>
                  <a:schemeClr val="tx1">
                    <a:tint val="75000"/>
                  </a:schemeClr>
                </a:solidFill>
              </a:defRPr>
            </a:lvl4pPr>
            <a:lvl5pPr marL="2159813" indent="0">
              <a:buNone/>
              <a:defRPr sz="1890">
                <a:solidFill>
                  <a:schemeClr val="tx1">
                    <a:tint val="75000"/>
                  </a:schemeClr>
                </a:solidFill>
              </a:defRPr>
            </a:lvl5pPr>
            <a:lvl6pPr marL="2699766" indent="0">
              <a:buNone/>
              <a:defRPr sz="1890">
                <a:solidFill>
                  <a:schemeClr val="tx1">
                    <a:tint val="75000"/>
                  </a:schemeClr>
                </a:solidFill>
              </a:defRPr>
            </a:lvl6pPr>
            <a:lvl7pPr marL="3239719" indent="0">
              <a:buNone/>
              <a:defRPr sz="1890">
                <a:solidFill>
                  <a:schemeClr val="tx1">
                    <a:tint val="75000"/>
                  </a:schemeClr>
                </a:solidFill>
              </a:defRPr>
            </a:lvl7pPr>
            <a:lvl8pPr marL="3779672" indent="0">
              <a:buNone/>
              <a:defRPr sz="1890">
                <a:solidFill>
                  <a:schemeClr val="tx1">
                    <a:tint val="75000"/>
                  </a:schemeClr>
                </a:solidFill>
              </a:defRPr>
            </a:lvl8pPr>
            <a:lvl9pPr marL="4319626" indent="0">
              <a:buNone/>
              <a:defRPr sz="189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CBE03128-9E96-454F-AD02-DF2C2CE110A7}" type="datetimeFigureOut">
              <a:rPr lang="pt-BR" smtClean="0"/>
              <a:t>26/01/2020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80546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90014" y="2156097"/>
            <a:ext cx="6120091" cy="513901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290108" y="2156097"/>
            <a:ext cx="6120091" cy="513901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BE03128-9E96-454F-AD02-DF2C2CE110A7}" type="datetimeFigureOut">
              <a:rPr lang="pt-BR" smtClean="0"/>
              <a:t>26/01/2020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176665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991890" y="431220"/>
            <a:ext cx="12420184" cy="1565514"/>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91891" y="1985485"/>
            <a:ext cx="6091965"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pt-BR"/>
              <a:t>Clique para editar os estilos de texto Mestres</a:t>
            </a:r>
          </a:p>
        </p:txBody>
      </p:sp>
      <p:sp>
        <p:nvSpPr>
          <p:cNvPr id="4" name="Content Placeholder 3"/>
          <p:cNvSpPr>
            <a:spLocks noGrp="1"/>
          </p:cNvSpPr>
          <p:nvPr>
            <p:ph sz="half" idx="2"/>
          </p:nvPr>
        </p:nvSpPr>
        <p:spPr>
          <a:xfrm>
            <a:off x="991891" y="2958540"/>
            <a:ext cx="6091965" cy="435156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290108" y="1985485"/>
            <a:ext cx="6121966"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pt-BR"/>
              <a:t>Clique para editar os estilos de texto Mestres</a:t>
            </a:r>
          </a:p>
        </p:txBody>
      </p:sp>
      <p:sp>
        <p:nvSpPr>
          <p:cNvPr id="6" name="Content Placeholder 5"/>
          <p:cNvSpPr>
            <a:spLocks noGrp="1"/>
          </p:cNvSpPr>
          <p:nvPr>
            <p:ph sz="quarter" idx="4"/>
          </p:nvPr>
        </p:nvSpPr>
        <p:spPr>
          <a:xfrm>
            <a:off x="7290108" y="2958540"/>
            <a:ext cx="6121966" cy="435156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BE03128-9E96-454F-AD02-DF2C2CE110A7}" type="datetimeFigureOut">
              <a:rPr lang="pt-BR" smtClean="0"/>
              <a:t>26/01/2020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322233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BE03128-9E96-454F-AD02-DF2C2CE110A7}" type="datetimeFigureOut">
              <a:rPr lang="pt-BR" smtClean="0"/>
              <a:t>26/01/2020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128762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03128-9E96-454F-AD02-DF2C2CE110A7}" type="datetimeFigureOut">
              <a:rPr lang="pt-BR" smtClean="0"/>
              <a:t>26/01/2020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352803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91891" y="539962"/>
            <a:ext cx="4644443" cy="1889866"/>
          </a:xfrm>
        </p:spPr>
        <p:txBody>
          <a:bodyPr anchor="b"/>
          <a:lstStyle>
            <a:lvl1pPr>
              <a:defRPr sz="3779"/>
            </a:lvl1pPr>
          </a:lstStyle>
          <a:p>
            <a:r>
              <a:rPr lang="pt-BR"/>
              <a:t>Clique para editar o título Mestre</a:t>
            </a:r>
            <a:endParaRPr lang="en-US" dirty="0"/>
          </a:p>
        </p:txBody>
      </p:sp>
      <p:sp>
        <p:nvSpPr>
          <p:cNvPr id="3" name="Content Placeholder 2"/>
          <p:cNvSpPr>
            <a:spLocks noGrp="1"/>
          </p:cNvSpPr>
          <p:nvPr>
            <p:ph idx="1"/>
          </p:nvPr>
        </p:nvSpPr>
        <p:spPr>
          <a:xfrm>
            <a:off x="6121966" y="1166168"/>
            <a:ext cx="7290108" cy="5755841"/>
          </a:xfrm>
        </p:spPr>
        <p:txBody>
          <a:bodyPr/>
          <a:lstStyle>
            <a:lvl1pPr>
              <a:defRPr sz="3779"/>
            </a:lvl1pPr>
            <a:lvl2pPr>
              <a:defRPr sz="3307"/>
            </a:lvl2pPr>
            <a:lvl3pPr>
              <a:defRPr sz="2834"/>
            </a:lvl3pPr>
            <a:lvl4pPr>
              <a:defRPr sz="2362"/>
            </a:lvl4pPr>
            <a:lvl5pPr>
              <a:defRPr sz="2362"/>
            </a:lvl5pPr>
            <a:lvl6pPr>
              <a:defRPr sz="2362"/>
            </a:lvl6pPr>
            <a:lvl7pPr>
              <a:defRPr sz="2362"/>
            </a:lvl7pPr>
            <a:lvl8pPr>
              <a:defRPr sz="2362"/>
            </a:lvl8pPr>
            <a:lvl9pPr>
              <a:defRPr sz="2362"/>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91891"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BE03128-9E96-454F-AD02-DF2C2CE110A7}" type="datetimeFigureOut">
              <a:rPr lang="pt-BR" smtClean="0"/>
              <a:t>26/01/2020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253857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91891" y="539962"/>
            <a:ext cx="4644443" cy="1889866"/>
          </a:xfrm>
        </p:spPr>
        <p:txBody>
          <a:bodyPr anchor="b"/>
          <a:lstStyle>
            <a:lvl1pPr>
              <a:defRPr sz="377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121966" y="1166168"/>
            <a:ext cx="7290108" cy="5755841"/>
          </a:xfrm>
        </p:spPr>
        <p:txBody>
          <a:bodyPr anchor="t"/>
          <a:lstStyle>
            <a:lvl1pPr marL="0" indent="0">
              <a:buNone/>
              <a:defRPr sz="3779"/>
            </a:lvl1pPr>
            <a:lvl2pPr marL="539953" indent="0">
              <a:buNone/>
              <a:defRPr sz="3307"/>
            </a:lvl2pPr>
            <a:lvl3pPr marL="1079906" indent="0">
              <a:buNone/>
              <a:defRPr sz="2834"/>
            </a:lvl3pPr>
            <a:lvl4pPr marL="1619860" indent="0">
              <a:buNone/>
              <a:defRPr sz="2362"/>
            </a:lvl4pPr>
            <a:lvl5pPr marL="2159813" indent="0">
              <a:buNone/>
              <a:defRPr sz="2362"/>
            </a:lvl5pPr>
            <a:lvl6pPr marL="2699766" indent="0">
              <a:buNone/>
              <a:defRPr sz="2362"/>
            </a:lvl6pPr>
            <a:lvl7pPr marL="3239719" indent="0">
              <a:buNone/>
              <a:defRPr sz="2362"/>
            </a:lvl7pPr>
            <a:lvl8pPr marL="3779672" indent="0">
              <a:buNone/>
              <a:defRPr sz="2362"/>
            </a:lvl8pPr>
            <a:lvl9pPr marL="4319626" indent="0">
              <a:buNone/>
              <a:defRPr sz="2362"/>
            </a:lvl9pPr>
          </a:lstStyle>
          <a:p>
            <a:r>
              <a:rPr lang="pt-BR"/>
              <a:t>Clique no ícone para adicionar uma imagem</a:t>
            </a:r>
            <a:endParaRPr lang="en-US" dirty="0"/>
          </a:p>
        </p:txBody>
      </p:sp>
      <p:sp>
        <p:nvSpPr>
          <p:cNvPr id="4" name="Text Placeholder 3"/>
          <p:cNvSpPr>
            <a:spLocks noGrp="1"/>
          </p:cNvSpPr>
          <p:nvPr>
            <p:ph type="body" sz="half" idx="2"/>
          </p:nvPr>
        </p:nvSpPr>
        <p:spPr>
          <a:xfrm>
            <a:off x="991891"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BE03128-9E96-454F-AD02-DF2C2CE110A7}" type="datetimeFigureOut">
              <a:rPr lang="pt-BR" smtClean="0"/>
              <a:t>26/01/2020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45011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431220"/>
            <a:ext cx="12420184" cy="1565514"/>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90015" y="2156097"/>
            <a:ext cx="12420184" cy="513901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990015" y="7506968"/>
            <a:ext cx="3240048" cy="431219"/>
          </a:xfrm>
          <a:prstGeom prst="rect">
            <a:avLst/>
          </a:prstGeom>
        </p:spPr>
        <p:txBody>
          <a:bodyPr vert="horz" lIns="91440" tIns="45720" rIns="91440" bIns="45720" rtlCol="0" anchor="ctr"/>
          <a:lstStyle>
            <a:lvl1pPr algn="l">
              <a:defRPr sz="1417">
                <a:solidFill>
                  <a:schemeClr val="tx1">
                    <a:tint val="75000"/>
                  </a:schemeClr>
                </a:solidFill>
              </a:defRPr>
            </a:lvl1pPr>
          </a:lstStyle>
          <a:p>
            <a:fld id="{CBE03128-9E96-454F-AD02-DF2C2CE110A7}" type="datetimeFigureOut">
              <a:rPr lang="pt-BR" smtClean="0"/>
              <a:t>26/01/2020</a:t>
            </a:fld>
            <a:endParaRPr lang="pt-BR"/>
          </a:p>
        </p:txBody>
      </p:sp>
      <p:sp>
        <p:nvSpPr>
          <p:cNvPr id="5" name="Footer Placeholder 4"/>
          <p:cNvSpPr>
            <a:spLocks noGrp="1"/>
          </p:cNvSpPr>
          <p:nvPr>
            <p:ph type="ftr" sz="quarter" idx="3"/>
          </p:nvPr>
        </p:nvSpPr>
        <p:spPr>
          <a:xfrm>
            <a:off x="4770071" y="7506968"/>
            <a:ext cx="4860072" cy="431219"/>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0170150" y="7506968"/>
            <a:ext cx="3240048" cy="431219"/>
          </a:xfrm>
          <a:prstGeom prst="rect">
            <a:avLst/>
          </a:prstGeom>
        </p:spPr>
        <p:txBody>
          <a:bodyPr vert="horz" lIns="91440" tIns="45720" rIns="91440" bIns="45720" rtlCol="0" anchor="ctr"/>
          <a:lstStyle>
            <a:lvl1pPr algn="r">
              <a:defRPr sz="1417">
                <a:solidFill>
                  <a:schemeClr val="tx1">
                    <a:tint val="75000"/>
                  </a:schemeClr>
                </a:solidFill>
              </a:defRPr>
            </a:lvl1pPr>
          </a:lstStyle>
          <a:p>
            <a:fld id="{2A5DFB2E-BC7A-2B4D-9F30-15F959F567F7}" type="slidenum">
              <a:rPr lang="pt-BR" smtClean="0"/>
              <a:t>‹nº›</a:t>
            </a:fld>
            <a:endParaRPr lang="pt-BR"/>
          </a:p>
        </p:txBody>
      </p:sp>
    </p:spTree>
    <p:extLst>
      <p:ext uri="{BB962C8B-B14F-4D97-AF65-F5344CB8AC3E}">
        <p14:creationId xmlns:p14="http://schemas.microsoft.com/office/powerpoint/2010/main" val="2607260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p:titleStyle>
    <p:bodyStyle>
      <a:lvl1pPr marL="269977" indent="-269977" algn="l" defTabSz="1079906" rtl="0" eaLnBrk="1" latinLnBrk="0" hangingPunct="1">
        <a:lnSpc>
          <a:spcPct val="90000"/>
        </a:lnSpc>
        <a:spcBef>
          <a:spcPts val="1181"/>
        </a:spcBef>
        <a:buFont typeface="Arial" panose="020B0604020202020204" pitchFamily="34" charset="0"/>
        <a:buChar char="•"/>
        <a:defRPr sz="3307" kern="1200">
          <a:solidFill>
            <a:schemeClr val="tx1"/>
          </a:solidFill>
          <a:latin typeface="+mn-lt"/>
          <a:ea typeface="+mn-ea"/>
          <a:cs typeface="+mn-cs"/>
        </a:defRPr>
      </a:lvl1pPr>
      <a:lvl2pPr marL="809930" indent="-269977" algn="l" defTabSz="1079906" rtl="0" eaLnBrk="1" latinLnBrk="0" hangingPunct="1">
        <a:lnSpc>
          <a:spcPct val="90000"/>
        </a:lnSpc>
        <a:spcBef>
          <a:spcPts val="591"/>
        </a:spcBef>
        <a:buFont typeface="Arial" panose="020B0604020202020204" pitchFamily="34" charset="0"/>
        <a:buChar char="•"/>
        <a:defRPr sz="2834" kern="1200">
          <a:solidFill>
            <a:schemeClr val="tx1"/>
          </a:solidFill>
          <a:latin typeface="+mn-lt"/>
          <a:ea typeface="+mn-ea"/>
          <a:cs typeface="+mn-cs"/>
        </a:defRPr>
      </a:lvl2pPr>
      <a:lvl3pPr marL="1349883" indent="-269977" algn="l" defTabSz="1079906" rtl="0" eaLnBrk="1" latinLnBrk="0" hangingPunct="1">
        <a:lnSpc>
          <a:spcPct val="90000"/>
        </a:lnSpc>
        <a:spcBef>
          <a:spcPts val="591"/>
        </a:spcBef>
        <a:buFont typeface="Arial" panose="020B0604020202020204" pitchFamily="34" charset="0"/>
        <a:buChar char="•"/>
        <a:defRPr sz="2362" kern="1200">
          <a:solidFill>
            <a:schemeClr val="tx1"/>
          </a:solidFill>
          <a:latin typeface="+mn-lt"/>
          <a:ea typeface="+mn-ea"/>
          <a:cs typeface="+mn-cs"/>
        </a:defRPr>
      </a:lvl3pPr>
      <a:lvl4pPr marL="188983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2978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69743"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0969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4964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89602"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en-US"/>
      </a:defPPr>
      <a:lvl1pPr marL="0" algn="l" defTabSz="1079906" rtl="0" eaLnBrk="1" latinLnBrk="0" hangingPunct="1">
        <a:defRPr sz="2126" kern="1200">
          <a:solidFill>
            <a:schemeClr val="tx1"/>
          </a:solidFill>
          <a:latin typeface="+mn-lt"/>
          <a:ea typeface="+mn-ea"/>
          <a:cs typeface="+mn-cs"/>
        </a:defRPr>
      </a:lvl1pPr>
      <a:lvl2pPr marL="539953" algn="l" defTabSz="1079906" rtl="0" eaLnBrk="1" latinLnBrk="0" hangingPunct="1">
        <a:defRPr sz="2126" kern="1200">
          <a:solidFill>
            <a:schemeClr val="tx1"/>
          </a:solidFill>
          <a:latin typeface="+mn-lt"/>
          <a:ea typeface="+mn-ea"/>
          <a:cs typeface="+mn-cs"/>
        </a:defRPr>
      </a:lvl2pPr>
      <a:lvl3pPr marL="1079906" algn="l" defTabSz="1079906" rtl="0" eaLnBrk="1" latinLnBrk="0" hangingPunct="1">
        <a:defRPr sz="2126" kern="1200">
          <a:solidFill>
            <a:schemeClr val="tx1"/>
          </a:solidFill>
          <a:latin typeface="+mn-lt"/>
          <a:ea typeface="+mn-ea"/>
          <a:cs typeface="+mn-cs"/>
        </a:defRPr>
      </a:lvl3pPr>
      <a:lvl4pPr marL="1619860" algn="l" defTabSz="1079906" rtl="0" eaLnBrk="1" latinLnBrk="0" hangingPunct="1">
        <a:defRPr sz="2126" kern="1200">
          <a:solidFill>
            <a:schemeClr val="tx1"/>
          </a:solidFill>
          <a:latin typeface="+mn-lt"/>
          <a:ea typeface="+mn-ea"/>
          <a:cs typeface="+mn-cs"/>
        </a:defRPr>
      </a:lvl4pPr>
      <a:lvl5pPr marL="2159813" algn="l" defTabSz="1079906" rtl="0" eaLnBrk="1" latinLnBrk="0" hangingPunct="1">
        <a:defRPr sz="2126" kern="1200">
          <a:solidFill>
            <a:schemeClr val="tx1"/>
          </a:solidFill>
          <a:latin typeface="+mn-lt"/>
          <a:ea typeface="+mn-ea"/>
          <a:cs typeface="+mn-cs"/>
        </a:defRPr>
      </a:lvl5pPr>
      <a:lvl6pPr marL="2699766" algn="l" defTabSz="1079906" rtl="0" eaLnBrk="1" latinLnBrk="0" hangingPunct="1">
        <a:defRPr sz="2126" kern="1200">
          <a:solidFill>
            <a:schemeClr val="tx1"/>
          </a:solidFill>
          <a:latin typeface="+mn-lt"/>
          <a:ea typeface="+mn-ea"/>
          <a:cs typeface="+mn-cs"/>
        </a:defRPr>
      </a:lvl6pPr>
      <a:lvl7pPr marL="3239719" algn="l" defTabSz="1079906" rtl="0" eaLnBrk="1" latinLnBrk="0" hangingPunct="1">
        <a:defRPr sz="2126" kern="1200">
          <a:solidFill>
            <a:schemeClr val="tx1"/>
          </a:solidFill>
          <a:latin typeface="+mn-lt"/>
          <a:ea typeface="+mn-ea"/>
          <a:cs typeface="+mn-cs"/>
        </a:defRPr>
      </a:lvl7pPr>
      <a:lvl8pPr marL="3779672" algn="l" defTabSz="1079906" rtl="0" eaLnBrk="1" latinLnBrk="0" hangingPunct="1">
        <a:defRPr sz="2126" kern="1200">
          <a:solidFill>
            <a:schemeClr val="tx1"/>
          </a:solidFill>
          <a:latin typeface="+mn-lt"/>
          <a:ea typeface="+mn-ea"/>
          <a:cs typeface="+mn-cs"/>
        </a:defRPr>
      </a:lvl8pPr>
      <a:lvl9pPr marL="4319626" algn="l" defTabSz="1079906"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11" Type="http://schemas.openxmlformats.org/officeDocument/2006/relationships/image" Target="../media/image8.jpg"/><Relationship Id="rId5" Type="http://schemas.openxmlformats.org/officeDocument/2006/relationships/image" Target="../media/image2.png"/><Relationship Id="rId10" Type="http://schemas.openxmlformats.org/officeDocument/2006/relationships/image" Target="../media/image7.jpg"/><Relationship Id="rId4" Type="http://schemas.microsoft.com/office/2007/relationships/hdphoto" Target="../media/hdphoto1.wdp"/><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
                <a:lumOff val="96000"/>
              </a:schemeClr>
            </a:gs>
            <a:gs pos="73000">
              <a:schemeClr val="accent1">
                <a:alpha val="92000"/>
                <a:lumMod val="32000"/>
                <a:lumOff val="68000"/>
              </a:schemeClr>
            </a:gs>
            <a:gs pos="82000">
              <a:schemeClr val="accent1">
                <a:alpha val="95000"/>
                <a:lumMod val="28000"/>
                <a:lumOff val="72000"/>
              </a:schemeClr>
            </a:gs>
            <a:gs pos="100000">
              <a:schemeClr val="accent1">
                <a:lumMod val="18000"/>
                <a:lumOff val="82000"/>
              </a:schemeClr>
            </a:gs>
          </a:gsLst>
          <a:lin ang="2700000" scaled="1"/>
          <a:tileRect/>
        </a:gra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535CA77-C015-974D-B851-159DD6C1D73D}"/>
              </a:ext>
            </a:extLst>
          </p:cNvPr>
          <p:cNvPicPr>
            <a:picLocks noChangeAspect="1"/>
          </p:cNvPicPr>
          <p:nvPr/>
        </p:nvPicPr>
        <p:blipFill>
          <a:blip r:embed="rId3" cstate="print">
            <a:duotone>
              <a:srgbClr val="4472C4">
                <a:shade val="45000"/>
                <a:satMod val="135000"/>
              </a:srgbClr>
              <a:prstClr val="white"/>
            </a:duotone>
            <a:alphaModFix amt="10000"/>
            <a:extLst>
              <a:ext uri="{BEBA8EAE-BF5A-486C-A8C5-ECC9F3942E4B}">
                <a14:imgProps xmlns:a14="http://schemas.microsoft.com/office/drawing/2010/main">
                  <a14:imgLayer r:embed="rId4">
                    <a14:imgEffect>
                      <a14:backgroundRemoval t="1978" b="98146" l="8066" r="94856">
                        <a14:foregroundMark x1="8066" y1="69098" x2="11564" y2="72888"/>
                        <a14:foregroundMark x1="11564" y1="72888" x2="14239" y2="74330"/>
                        <a14:foregroundMark x1="14239" y1="74330" x2="18560" y2="65760"/>
                        <a14:foregroundMark x1="18560" y1="65760" x2="22469" y2="41492"/>
                        <a14:foregroundMark x1="22469" y1="41492" x2="20700" y2="31108"/>
                        <a14:foregroundMark x1="20700" y1="31108" x2="17366" y2="31067"/>
                        <a14:foregroundMark x1="17366" y1="31067" x2="15556" y2="34157"/>
                        <a14:foregroundMark x1="15556" y1="34157" x2="13416" y2="68768"/>
                        <a14:foregroundMark x1="13416" y1="68768" x2="14856" y2="74330"/>
                        <a14:foregroundMark x1="41235" y1="83519" x2="41235" y2="88010"/>
                        <a14:foregroundMark x1="41235" y1="88010" x2="45391" y2="90647"/>
                        <a14:foregroundMark x1="45391" y1="90647" x2="51605" y2="91347"/>
                        <a14:foregroundMark x1="51605" y1="91347" x2="54033" y2="89617"/>
                        <a14:foregroundMark x1="54033" y1="89617" x2="54815" y2="85002"/>
                        <a14:foregroundMark x1="54815" y1="85002" x2="34815" y2="84755"/>
                        <a14:foregroundMark x1="69877" y1="44046" x2="72058" y2="53605"/>
                        <a14:foregroundMark x1="72058" y1="53605" x2="78930" y2="68232"/>
                        <a14:foregroundMark x1="78930" y1="68232" x2="83374" y2="65060"/>
                        <a14:foregroundMark x1="83374" y1="65060" x2="85967" y2="59374"/>
                        <a14:foregroundMark x1="85967" y1="59374" x2="82058" y2="28389"/>
                        <a14:foregroundMark x1="82058" y1="28389" x2="80494" y2="24763"/>
                        <a14:foregroundMark x1="80494" y1="24763" x2="79095" y2="23239"/>
                        <a14:foregroundMark x1="79095" y1="23239" x2="74403" y2="37989"/>
                        <a14:foregroundMark x1="77366" y1="80387" x2="80864" y2="79646"/>
                        <a14:foregroundMark x1="80864" y1="79646" x2="85679" y2="74166"/>
                        <a14:foregroundMark x1="85679" y1="74166" x2="86996" y2="71693"/>
                        <a14:foregroundMark x1="86996" y1="71693" x2="91070" y2="42480"/>
                        <a14:foregroundMark x1="40700" y1="94850" x2="51975" y2="95014"/>
                        <a14:foregroundMark x1="51975" y1="95014" x2="54156" y2="93572"/>
                        <a14:foregroundMark x1="54156" y1="93572" x2="62346" y2="80181"/>
                        <a14:foregroundMark x1="62346" y1="80181" x2="64115" y2="74578"/>
                        <a14:foregroundMark x1="64115" y1="74578" x2="48477" y2="85950"/>
                        <a14:foregroundMark x1="48477" y1="85950" x2="38683" y2="75525"/>
                        <a14:foregroundMark x1="38683" y1="75525" x2="39342" y2="93366"/>
                        <a14:foregroundMark x1="39342" y1="93366" x2="41564" y2="95344"/>
                        <a14:foregroundMark x1="41564" y1="95344" x2="42634" y2="95344"/>
                        <a14:foregroundMark x1="45391" y1="31891" x2="49095" y2="32056"/>
                        <a14:foregroundMark x1="49095" y1="32056" x2="45597" y2="31520"/>
                        <a14:foregroundMark x1="58066" y1="26823" x2="62675" y2="26988"/>
                        <a14:foregroundMark x1="62675" y1="26988" x2="62058" y2="25793"/>
                        <a14:foregroundMark x1="60700" y1="20766" x2="63580" y2="19984"/>
                        <a14:foregroundMark x1="63580" y1="19984" x2="64321" y2="19365"/>
                        <a14:foregroundMark x1="58436" y1="15698" x2="62428" y2="12155"/>
                        <a14:foregroundMark x1="62428" y1="12155" x2="62428" y2="12073"/>
                        <a14:foregroundMark x1="55144" y1="13103" x2="56872" y2="7870"/>
                        <a14:foregroundMark x1="56872" y1="7870" x2="57037" y2="7705"/>
                        <a14:foregroundMark x1="52346" y1="3008" x2="52510" y2="9271"/>
                        <a14:foregroundMark x1="45226" y1="5274" x2="45597" y2="9106"/>
                        <a14:foregroundMark x1="37942" y1="8405" x2="40700" y2="11001"/>
                        <a14:foregroundMark x1="40700" y1="11001" x2="40700" y2="11001"/>
                        <a14:foregroundMark x1="32551" y1="13638" x2="37778" y2="14668"/>
                        <a14:foregroundMark x1="32387" y1="19695" x2="39342" y2="20396"/>
                        <a14:foregroundMark x1="33416" y1="25628" x2="38272" y2="25628"/>
                        <a14:foregroundMark x1="37243" y1="30861" x2="39712" y2="29872"/>
                        <a14:foregroundMark x1="39712" y1="29872" x2="41564" y2="28224"/>
                        <a14:foregroundMark x1="41564" y1="28224" x2="41564" y2="28224"/>
                        <a14:foregroundMark x1="53580" y1="29955" x2="55638" y2="31356"/>
                        <a14:foregroundMark x1="53210" y1="35023" x2="53210" y2="35023"/>
                        <a14:foregroundMark x1="70947" y1="22497" x2="71811" y2="22662"/>
                        <a14:foregroundMark x1="57366" y1="1978" x2="58765" y2="2307"/>
                        <a14:foregroundMark x1="95226" y1="39184" x2="96420" y2="68603"/>
                        <a14:foregroundMark x1="96420" y1="68603" x2="94733" y2="73136"/>
                        <a14:foregroundMark x1="94733" y1="73136" x2="94897" y2="74124"/>
                        <a14:foregroundMark x1="71111" y1="98146" x2="71111" y2="95179"/>
                        <a14:backgroundMark x1="17613" y1="8570" x2="14280" y2="10960"/>
                        <a14:backgroundMark x1="14280" y1="10960" x2="12510" y2="13679"/>
                        <a14:backgroundMark x1="12510" y1="13679" x2="7325" y2="16440"/>
                        <a14:backgroundMark x1="7325" y1="16440" x2="4979" y2="14916"/>
                        <a14:backgroundMark x1="4979" y1="14916" x2="4815" y2="12361"/>
                        <a14:backgroundMark x1="4815" y1="12361" x2="6173" y2="9353"/>
                        <a14:backgroundMark x1="6173" y1="9353" x2="8107" y2="8117"/>
                        <a14:backgroundMark x1="8107" y1="8117" x2="12222" y2="7540"/>
                        <a14:backgroundMark x1="2675" y1="82159" x2="3004" y2="87268"/>
                        <a14:backgroundMark x1="3004" y1="87268" x2="7160" y2="91224"/>
                        <a14:backgroundMark x1="7160" y1="91224" x2="12634" y2="93201"/>
                        <a14:backgroundMark x1="12634" y1="93201" x2="14815" y2="93284"/>
                        <a14:backgroundMark x1="14815" y1="93284" x2="14691" y2="90853"/>
                        <a14:backgroundMark x1="14691" y1="90853" x2="12881" y2="88422"/>
                        <a14:backgroundMark x1="12881" y1="88422" x2="3745" y2="83024"/>
                        <a14:backgroundMark x1="3745" y1="83024" x2="3745" y2="83024"/>
                        <a14:backgroundMark x1="91605" y1="87351" x2="89424" y2="90070"/>
                        <a14:backgroundMark x1="89424" y1="90070" x2="88354" y2="94026"/>
                        <a14:backgroundMark x1="88354" y1="94026" x2="92510" y2="95550"/>
                        <a14:backgroundMark x1="92510" y1="95550" x2="96379" y2="94561"/>
                        <a14:backgroundMark x1="96379" y1="94561" x2="97243" y2="90853"/>
                        <a14:backgroundMark x1="97243" y1="90853" x2="94444" y2="83148"/>
                        <a14:backgroundMark x1="94444" y1="83148" x2="93498" y2="83024"/>
                        <a14:backgroundMark x1="81358" y1="7705" x2="83292" y2="10507"/>
                        <a14:backgroundMark x1="83292" y1="10507" x2="87984" y2="14050"/>
                        <a14:backgroundMark x1="87984" y1="14050" x2="90741" y2="12402"/>
                        <a14:backgroundMark x1="90741" y1="12402" x2="91523" y2="8158"/>
                        <a14:backgroundMark x1="91523" y1="8158" x2="90288" y2="3749"/>
                        <a14:backgroundMark x1="90288" y1="3749" x2="86296" y2="1319"/>
                        <a14:backgroundMark x1="86296" y1="1319" x2="80247" y2="1442"/>
                        <a14:backgroundMark x1="80247" y1="1442" x2="78765" y2="3379"/>
                        <a14:backgroundMark x1="78765" y1="3379" x2="80288" y2="5274"/>
                        <a14:backgroundMark x1="80288" y1="5274" x2="80288" y2="5274"/>
                        <a14:backgroundMark x1="48889" y1="54841" x2="48313" y2="59539"/>
                        <a14:backgroundMark x1="48313" y1="59539" x2="50905" y2="64318"/>
                        <a14:backgroundMark x1="50905" y1="64318" x2="53374" y2="65472"/>
                        <a14:backgroundMark x1="53374" y1="65472" x2="55267" y2="64524"/>
                        <a14:backgroundMark x1="55267" y1="64524" x2="57037" y2="57849"/>
                        <a14:backgroundMark x1="57037" y1="57849" x2="55844" y2="54059"/>
                        <a14:backgroundMark x1="55844" y1="54059" x2="51111" y2="51257"/>
                        <a14:backgroundMark x1="51111" y1="51257" x2="48683" y2="51875"/>
                        <a14:backgroundMark x1="48683" y1="51875" x2="46461" y2="53811"/>
                      </a14:backgroundRemoval>
                    </a14:imgEffect>
                    <a14:imgEffect>
                      <a14:colorTemperature colorTemp="7200"/>
                    </a14:imgEffect>
                  </a14:imgLayer>
                </a14:imgProps>
              </a:ext>
              <a:ext uri="{28A0092B-C50C-407E-A947-70E740481C1C}">
                <a14:useLocalDpi xmlns:a14="http://schemas.microsoft.com/office/drawing/2010/main"/>
              </a:ext>
            </a:extLst>
          </a:blip>
          <a:stretch>
            <a:fillRect/>
          </a:stretch>
        </p:blipFill>
        <p:spPr>
          <a:xfrm>
            <a:off x="4553742" y="2542286"/>
            <a:ext cx="5177293" cy="5168771"/>
          </a:xfrm>
          <a:prstGeom prst="rect">
            <a:avLst/>
          </a:prstGeom>
        </p:spPr>
      </p:pic>
      <p:sp>
        <p:nvSpPr>
          <p:cNvPr id="6" name="Retângulo Arredondado 5">
            <a:extLst>
              <a:ext uri="{FF2B5EF4-FFF2-40B4-BE49-F238E27FC236}">
                <a16:creationId xmlns:a16="http://schemas.microsoft.com/office/drawing/2014/main" id="{3ED8BEB5-E133-1845-905E-F20F0214F320}"/>
              </a:ext>
            </a:extLst>
          </p:cNvPr>
          <p:cNvSpPr/>
          <p:nvPr/>
        </p:nvSpPr>
        <p:spPr>
          <a:xfrm>
            <a:off x="324286" y="234895"/>
            <a:ext cx="13636207" cy="1727215"/>
          </a:xfrm>
          <a:prstGeom prst="roundRect">
            <a:avLst>
              <a:gd name="adj" fmla="val 6610"/>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pt-BR" sz="201" dirty="0"/>
          </a:p>
        </p:txBody>
      </p:sp>
      <p:sp>
        <p:nvSpPr>
          <p:cNvPr id="7" name="CaixaDeTexto 6">
            <a:extLst>
              <a:ext uri="{FF2B5EF4-FFF2-40B4-BE49-F238E27FC236}">
                <a16:creationId xmlns:a16="http://schemas.microsoft.com/office/drawing/2014/main" id="{DA5286EB-1AE6-D143-B57F-6C357CE7C22C}"/>
              </a:ext>
            </a:extLst>
          </p:cNvPr>
          <p:cNvSpPr txBox="1"/>
          <p:nvPr/>
        </p:nvSpPr>
        <p:spPr>
          <a:xfrm>
            <a:off x="2124481" y="350705"/>
            <a:ext cx="10035818" cy="369332"/>
          </a:xfrm>
          <a:prstGeom prst="rect">
            <a:avLst/>
          </a:prstGeom>
          <a:noFill/>
        </p:spPr>
        <p:txBody>
          <a:bodyPr wrap="square" rtlCol="0">
            <a:spAutoFit/>
          </a:bodyPr>
          <a:lstStyle/>
          <a:p>
            <a:pPr algn="ctr"/>
            <a:r>
              <a:rPr lang="pt-BR" dirty="0">
                <a:latin typeface="Franklin Gothic Medium" panose="020B0603020102020204" pitchFamily="34" charset="0"/>
                <a:cs typeface="Arial" panose="020B0604020202020204" pitchFamily="34" charset="0"/>
              </a:rPr>
              <a:t>OPEN YOUR EYES FOR STROKE</a:t>
            </a:r>
          </a:p>
        </p:txBody>
      </p:sp>
      <p:sp>
        <p:nvSpPr>
          <p:cNvPr id="8" name="CaixaDeTexto 7">
            <a:extLst>
              <a:ext uri="{FF2B5EF4-FFF2-40B4-BE49-F238E27FC236}">
                <a16:creationId xmlns:a16="http://schemas.microsoft.com/office/drawing/2014/main" id="{D07CC405-1DB8-4D4A-8938-EF42219D0E6F}"/>
              </a:ext>
            </a:extLst>
          </p:cNvPr>
          <p:cNvSpPr txBox="1"/>
          <p:nvPr/>
        </p:nvSpPr>
        <p:spPr>
          <a:xfrm>
            <a:off x="2124481" y="1044207"/>
            <a:ext cx="9816144" cy="276999"/>
          </a:xfrm>
          <a:prstGeom prst="rect">
            <a:avLst/>
          </a:prstGeom>
          <a:noFill/>
        </p:spPr>
        <p:txBody>
          <a:bodyPr wrap="square" rtlCol="0">
            <a:spAutoFit/>
          </a:bodyPr>
          <a:lstStyle/>
          <a:p>
            <a:pPr algn="ctr"/>
            <a:r>
              <a:rPr lang="pt-BR" sz="1200" i="1" dirty="0">
                <a:latin typeface="Franklin Gothic Medium" panose="020B0603020102020204" pitchFamily="34" charset="0"/>
              </a:rPr>
              <a:t>HOLANDA, E.C.; GASPARINI, M.S.; NASSARALLA NETO  J.J.; HUARASHI D.R.G.; SILVA, I.C.; FERNANDES, V.H.R.; NASCIMENTO, M.A.; TORIGOE, A.M.S.</a:t>
            </a:r>
          </a:p>
        </p:txBody>
      </p:sp>
      <p:sp>
        <p:nvSpPr>
          <p:cNvPr id="9" name="CaixaDeTexto 8">
            <a:extLst>
              <a:ext uri="{FF2B5EF4-FFF2-40B4-BE49-F238E27FC236}">
                <a16:creationId xmlns:a16="http://schemas.microsoft.com/office/drawing/2014/main" id="{9174F7BF-34EE-EB4D-9965-018FA5065AA0}"/>
              </a:ext>
            </a:extLst>
          </p:cNvPr>
          <p:cNvSpPr txBox="1"/>
          <p:nvPr/>
        </p:nvSpPr>
        <p:spPr>
          <a:xfrm>
            <a:off x="1714332" y="1577212"/>
            <a:ext cx="10856117" cy="292388"/>
          </a:xfrm>
          <a:prstGeom prst="rect">
            <a:avLst/>
          </a:prstGeom>
          <a:noFill/>
        </p:spPr>
        <p:txBody>
          <a:bodyPr wrap="square" rtlCol="0">
            <a:spAutoFit/>
          </a:bodyPr>
          <a:lstStyle/>
          <a:p>
            <a:pPr algn="ctr"/>
            <a:r>
              <a:rPr lang="pt-BR" sz="1300" b="1" spc="100" dirty="0">
                <a:latin typeface="Arial Narrow" panose="020B0604020202020204" pitchFamily="34" charset="0"/>
                <a:cs typeface="Arial Narrow" panose="020B0604020202020204" pitchFamily="34" charset="0"/>
              </a:rPr>
              <a:t>DEPARTMENT OF OPHTHALMOLOGY OF THE UNIVERSIDADE ESTADUAL DE CAMPINAS (UNICAMP) – SÃO PAULO, BRAZIL</a:t>
            </a:r>
          </a:p>
        </p:txBody>
      </p:sp>
      <p:grpSp>
        <p:nvGrpSpPr>
          <p:cNvPr id="24" name="Agrupar 23">
            <a:extLst>
              <a:ext uri="{FF2B5EF4-FFF2-40B4-BE49-F238E27FC236}">
                <a16:creationId xmlns:a16="http://schemas.microsoft.com/office/drawing/2014/main" id="{016DDBDD-3EF4-0946-8319-2C2B3CD81292}"/>
              </a:ext>
            </a:extLst>
          </p:cNvPr>
          <p:cNvGrpSpPr/>
          <p:nvPr/>
        </p:nvGrpSpPr>
        <p:grpSpPr>
          <a:xfrm>
            <a:off x="2262751" y="1308478"/>
            <a:ext cx="1954289" cy="253916"/>
            <a:chOff x="433204" y="2133747"/>
            <a:chExt cx="1954289" cy="253916"/>
          </a:xfrm>
        </p:grpSpPr>
        <p:pic>
          <p:nvPicPr>
            <p:cNvPr id="11" name="Gráfico 10" descr="Email">
              <a:extLst>
                <a:ext uri="{FF2B5EF4-FFF2-40B4-BE49-F238E27FC236}">
                  <a16:creationId xmlns:a16="http://schemas.microsoft.com/office/drawing/2014/main" id="{3D4249CC-E392-9646-9F64-112E9EAA995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3204" y="2147521"/>
              <a:ext cx="197015" cy="197015"/>
            </a:xfrm>
            <a:prstGeom prst="rect">
              <a:avLst/>
            </a:prstGeom>
          </p:spPr>
        </p:pic>
        <p:sp>
          <p:nvSpPr>
            <p:cNvPr id="12" name="CaixaDeTexto 11">
              <a:extLst>
                <a:ext uri="{FF2B5EF4-FFF2-40B4-BE49-F238E27FC236}">
                  <a16:creationId xmlns:a16="http://schemas.microsoft.com/office/drawing/2014/main" id="{B5ED2DF3-7083-E244-A01E-463812CE8C29}"/>
                </a:ext>
              </a:extLst>
            </p:cNvPr>
            <p:cNvSpPr txBox="1"/>
            <p:nvPr/>
          </p:nvSpPr>
          <p:spPr>
            <a:xfrm>
              <a:off x="606236" y="2133747"/>
              <a:ext cx="1781257" cy="253916"/>
            </a:xfrm>
            <a:prstGeom prst="rect">
              <a:avLst/>
            </a:prstGeom>
            <a:noFill/>
          </p:spPr>
          <p:txBody>
            <a:bodyPr wrap="none" rtlCol="0" anchor="ctr">
              <a:spAutoFit/>
            </a:bodyPr>
            <a:lstStyle/>
            <a:p>
              <a:pPr lvl="0"/>
              <a:r>
                <a:rPr lang="pt-BR" sz="1050" dirty="0">
                  <a:solidFill>
                    <a:schemeClr val="bg2">
                      <a:lumMod val="25000"/>
                    </a:schemeClr>
                  </a:solidFill>
                  <a:latin typeface="Arial Narrow" panose="020B0604020202020204" pitchFamily="34" charset="0"/>
                  <a:cs typeface="Arial Narrow" panose="020B0604020202020204" pitchFamily="34" charset="0"/>
                </a:rPr>
                <a:t>erickdeholanda1991@gmail.com</a:t>
              </a:r>
            </a:p>
          </p:txBody>
        </p:sp>
      </p:grpSp>
      <p:sp>
        <p:nvSpPr>
          <p:cNvPr id="2" name="CaixaDeTexto 1">
            <a:extLst>
              <a:ext uri="{FF2B5EF4-FFF2-40B4-BE49-F238E27FC236}">
                <a16:creationId xmlns:a16="http://schemas.microsoft.com/office/drawing/2014/main" id="{04EF9CEB-C449-A645-9BD8-E32C10777566}"/>
              </a:ext>
            </a:extLst>
          </p:cNvPr>
          <p:cNvSpPr txBox="1"/>
          <p:nvPr/>
        </p:nvSpPr>
        <p:spPr>
          <a:xfrm>
            <a:off x="324286" y="2290522"/>
            <a:ext cx="2885317" cy="877163"/>
          </a:xfrm>
          <a:prstGeom prst="rect">
            <a:avLst/>
          </a:prstGeom>
          <a:noFill/>
        </p:spPr>
        <p:txBody>
          <a:bodyPr wrap="square" rtlCol="0">
            <a:spAutoFit/>
          </a:bodyPr>
          <a:lstStyle/>
          <a:p>
            <a:pPr algn="just"/>
            <a:r>
              <a:rPr lang="en-US" sz="1100" b="1" dirty="0">
                <a:solidFill>
                  <a:schemeClr val="accent1">
                    <a:lumMod val="75000"/>
                  </a:schemeClr>
                </a:solidFill>
                <a:latin typeface="Arial" panose="020B0604020202020204" pitchFamily="34" charset="0"/>
                <a:cs typeface="Arial" panose="020B0604020202020204" pitchFamily="34" charset="0"/>
              </a:rPr>
              <a:t>OBJECTIVE</a:t>
            </a:r>
          </a:p>
          <a:p>
            <a:pPr algn="just"/>
            <a:r>
              <a:rPr lang="en-US" sz="1100" dirty="0">
                <a:latin typeface="Arial" panose="020B0604020202020204" pitchFamily="34" charset="0"/>
                <a:cs typeface="Arial" panose="020B0604020202020204" pitchFamily="34" charset="0"/>
              </a:rPr>
              <a:t>We will present the importance of the diagnosis of arterial occlusion as a way of preventing stroke</a:t>
            </a:r>
            <a:r>
              <a:rPr lang="en-US" dirty="0"/>
              <a:t>.</a:t>
            </a:r>
            <a:endParaRPr lang="en-US" sz="1100" dirty="0">
              <a:latin typeface="Arial" panose="020B0604020202020204" pitchFamily="34" charset="0"/>
              <a:cs typeface="Arial" panose="020B0604020202020204" pitchFamily="34" charset="0"/>
            </a:endParaRPr>
          </a:p>
        </p:txBody>
      </p:sp>
      <p:pic>
        <p:nvPicPr>
          <p:cNvPr id="21" name="Imagem 20" descr="Uma imagem contendo motor, desenho&#10;&#10;Descrição gerada automaticamente">
            <a:extLst>
              <a:ext uri="{FF2B5EF4-FFF2-40B4-BE49-F238E27FC236}">
                <a16:creationId xmlns:a16="http://schemas.microsoft.com/office/drawing/2014/main" id="{0999B841-EBA6-2F4E-A7CD-C54E63439FB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2552" y="480647"/>
            <a:ext cx="1094130" cy="1227390"/>
          </a:xfrm>
          <a:prstGeom prst="rect">
            <a:avLst/>
          </a:prstGeom>
        </p:spPr>
      </p:pic>
      <p:pic>
        <p:nvPicPr>
          <p:cNvPr id="23" name="Imagem 22" descr="Uma imagem contendo desenho, placar, faca&#10;&#10;Descrição gerada automaticamente">
            <a:extLst>
              <a:ext uri="{FF2B5EF4-FFF2-40B4-BE49-F238E27FC236}">
                <a16:creationId xmlns:a16="http://schemas.microsoft.com/office/drawing/2014/main" id="{57568F38-A493-D041-B855-5CE2FB3D5FE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2220928" y="463370"/>
            <a:ext cx="1504882" cy="1336568"/>
          </a:xfrm>
          <a:prstGeom prst="rect">
            <a:avLst/>
          </a:prstGeom>
        </p:spPr>
      </p:pic>
      <p:sp>
        <p:nvSpPr>
          <p:cNvPr id="25" name="CaixaDeTexto 24">
            <a:extLst>
              <a:ext uri="{FF2B5EF4-FFF2-40B4-BE49-F238E27FC236}">
                <a16:creationId xmlns:a16="http://schemas.microsoft.com/office/drawing/2014/main" id="{B9027F89-03A4-1D4A-AD22-8959E4BA3A1A}"/>
              </a:ext>
            </a:extLst>
          </p:cNvPr>
          <p:cNvSpPr txBox="1"/>
          <p:nvPr/>
        </p:nvSpPr>
        <p:spPr>
          <a:xfrm>
            <a:off x="328787" y="3294902"/>
            <a:ext cx="2881137" cy="3985706"/>
          </a:xfrm>
          <a:prstGeom prst="rect">
            <a:avLst/>
          </a:prstGeom>
          <a:noFill/>
        </p:spPr>
        <p:txBody>
          <a:bodyPr wrap="square" rtlCol="0">
            <a:spAutoFit/>
          </a:bodyPr>
          <a:lstStyle/>
          <a:p>
            <a:pPr algn="just"/>
            <a:r>
              <a:rPr lang="en-US" sz="1100" b="1" dirty="0">
                <a:solidFill>
                  <a:schemeClr val="accent1">
                    <a:lumMod val="75000"/>
                  </a:schemeClr>
                </a:solidFill>
                <a:latin typeface="Arial" panose="020B0604020202020204" pitchFamily="34" charset="0"/>
                <a:cs typeface="Arial" panose="020B0604020202020204" pitchFamily="34" charset="0"/>
              </a:rPr>
              <a:t>CASE REPORT</a:t>
            </a:r>
          </a:p>
          <a:p>
            <a:r>
              <a:rPr lang="en-US" sz="1100" dirty="0">
                <a:latin typeface="Arial" panose="020B0604020202020204" pitchFamily="34" charset="0"/>
                <a:cs typeface="Arial" panose="020B0604020202020204" pitchFamily="34" charset="0"/>
              </a:rPr>
              <a:t>A 79-year-old female patient was admitted to the UNICAMP Hospital de </a:t>
            </a:r>
            <a:r>
              <a:rPr lang="en-US" sz="1100" dirty="0" err="1">
                <a:latin typeface="Arial" panose="020B0604020202020204" pitchFamily="34" charset="0"/>
                <a:cs typeface="Arial" panose="020B0604020202020204" pitchFamily="34" charset="0"/>
              </a:rPr>
              <a:t>Clínicas</a:t>
            </a:r>
            <a:r>
              <a:rPr lang="en-US" sz="1100" dirty="0">
                <a:latin typeface="Arial" panose="020B0604020202020204" pitchFamily="34" charset="0"/>
                <a:cs typeface="Arial" panose="020B0604020202020204" pitchFamily="34" charset="0"/>
              </a:rPr>
              <a:t>, with scotoma in the upper right eye </a:t>
            </a:r>
            <a:r>
              <a:rPr lang="en-US" sz="1100" dirty="0" err="1">
                <a:latin typeface="Arial" panose="020B0604020202020204" pitchFamily="34" charset="0"/>
                <a:cs typeface="Arial" panose="020B0604020202020204" pitchFamily="34" charset="0"/>
              </a:rPr>
              <a:t>hemicamp</a:t>
            </a:r>
            <a:r>
              <a:rPr lang="en-US" sz="1100" dirty="0">
                <a:latin typeface="Arial" panose="020B0604020202020204" pitchFamily="34" charset="0"/>
                <a:cs typeface="Arial" panose="020B0604020202020204" pitchFamily="34" charset="0"/>
              </a:rPr>
              <a:t>, started 4 days before the admission day , suddenly. She denied pain or </a:t>
            </a:r>
            <a:r>
              <a:rPr lang="en-US" sz="1100" dirty="0" err="1">
                <a:latin typeface="Arial" panose="020B0604020202020204" pitchFamily="34" charset="0"/>
                <a:cs typeface="Arial" panose="020B0604020202020204" pitchFamily="34" charset="0"/>
              </a:rPr>
              <a:t>photopsies</a:t>
            </a:r>
            <a:r>
              <a:rPr lang="en-US" sz="1100" dirty="0">
                <a:latin typeface="Arial" panose="020B0604020202020204" pitchFamily="34" charset="0"/>
                <a:cs typeface="Arial" panose="020B0604020202020204" pitchFamily="34" charset="0"/>
              </a:rPr>
              <a:t>. On examination, BCVA 20:40 OD/OE, normal intraocular pressure in both eyes. Anterior segment </a:t>
            </a:r>
            <a:r>
              <a:rPr lang="en-US" sz="1100" dirty="0" err="1">
                <a:latin typeface="Arial" panose="020B0604020202020204" pitchFamily="34" charset="0"/>
                <a:cs typeface="Arial" panose="020B0604020202020204" pitchFamily="34" charset="0"/>
              </a:rPr>
              <a:t>biomicroscopy</a:t>
            </a:r>
            <a:r>
              <a:rPr lang="en-US" sz="1100" dirty="0">
                <a:latin typeface="Arial" panose="020B0604020202020204" pitchFamily="34" charset="0"/>
                <a:cs typeface="Arial" panose="020B0604020202020204" pitchFamily="34" charset="0"/>
              </a:rPr>
              <a:t> without changes. Right eye fundus with pallor and retinal edema of the inferior temporal arch with preserved macula. Presence of embolus in lower first branch of central retinal artery Normal left eye. Visual field showed scotoma of the entire upper </a:t>
            </a:r>
            <a:r>
              <a:rPr lang="en-US" sz="1100" dirty="0" err="1">
                <a:latin typeface="Arial" panose="020B0604020202020204" pitchFamily="34" charset="0"/>
                <a:cs typeface="Arial" panose="020B0604020202020204" pitchFamily="34" charset="0"/>
              </a:rPr>
              <a:t>hemicamp</a:t>
            </a:r>
            <a:r>
              <a:rPr lang="en-US" sz="1100" dirty="0">
                <a:latin typeface="Arial" panose="020B0604020202020204" pitchFamily="34" charset="0"/>
                <a:cs typeface="Arial" panose="020B0604020202020204" pitchFamily="34" charset="0"/>
              </a:rPr>
              <a:t>. Fluorescein angiography showing inferior temporal territory filling failure. Patient undergoing follow-up, presenting in subsequent returns, sustained visual acuity and reperfusion of the affected area, but with maintenance of the scotoma.</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28" name="CaixaDeTexto 27">
            <a:extLst>
              <a:ext uri="{FF2B5EF4-FFF2-40B4-BE49-F238E27FC236}">
                <a16:creationId xmlns:a16="http://schemas.microsoft.com/office/drawing/2014/main" id="{8AF63C85-D1B6-2749-87BA-EAC5C9207384}"/>
              </a:ext>
            </a:extLst>
          </p:cNvPr>
          <p:cNvSpPr txBox="1"/>
          <p:nvPr/>
        </p:nvSpPr>
        <p:spPr>
          <a:xfrm>
            <a:off x="3268530" y="5054705"/>
            <a:ext cx="2899953" cy="1195135"/>
          </a:xfrm>
          <a:prstGeom prst="rect">
            <a:avLst/>
          </a:prstGeom>
          <a:noFill/>
        </p:spPr>
        <p:txBody>
          <a:bodyPr wrap="square" rtlCol="0">
            <a:spAutoFit/>
          </a:bodyPr>
          <a:lstStyle/>
          <a:p>
            <a:pPr algn="just">
              <a:lnSpc>
                <a:spcPct val="110000"/>
              </a:lnSpc>
            </a:pPr>
            <a:r>
              <a:rPr lang="en-US" sz="1100" b="1" dirty="0">
                <a:solidFill>
                  <a:schemeClr val="accent1">
                    <a:lumMod val="75000"/>
                  </a:schemeClr>
                </a:solidFill>
                <a:latin typeface="Arial" panose="020B0604020202020204" pitchFamily="34" charset="0"/>
                <a:cs typeface="Arial" panose="020B0604020202020204" pitchFamily="34" charset="0"/>
              </a:rPr>
              <a:t>CONCLUSION</a:t>
            </a:r>
          </a:p>
          <a:p>
            <a:pPr algn="just">
              <a:lnSpc>
                <a:spcPct val="110000"/>
              </a:lnSpc>
            </a:pPr>
            <a:r>
              <a:rPr lang="en-US" sz="1100" dirty="0">
                <a:latin typeface="Arial" panose="020B0604020202020204" pitchFamily="34" charset="0"/>
                <a:cs typeface="Arial" panose="020B0604020202020204" pitchFamily="34" charset="0"/>
              </a:rPr>
              <a:t>We wish this case to serve as an alert for ophthalmologists regarding the identification of arterial occlusions and their subsequent referral to centers with stroke units available</a:t>
            </a:r>
          </a:p>
        </p:txBody>
      </p:sp>
      <p:cxnSp>
        <p:nvCxnSpPr>
          <p:cNvPr id="30" name="Conector Reto 29">
            <a:extLst>
              <a:ext uri="{FF2B5EF4-FFF2-40B4-BE49-F238E27FC236}">
                <a16:creationId xmlns:a16="http://schemas.microsoft.com/office/drawing/2014/main" id="{19D034B1-95D2-9442-8352-9B52D606B270}"/>
              </a:ext>
            </a:extLst>
          </p:cNvPr>
          <p:cNvCxnSpPr>
            <a:cxnSpLocks/>
          </p:cNvCxnSpPr>
          <p:nvPr/>
        </p:nvCxnSpPr>
        <p:spPr>
          <a:xfrm>
            <a:off x="3268530" y="2345982"/>
            <a:ext cx="0" cy="555217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A8D19655-1F9D-42F8-A84F-E639C6CA8F45}"/>
              </a:ext>
            </a:extLst>
          </p:cNvPr>
          <p:cNvSpPr txBox="1"/>
          <p:nvPr/>
        </p:nvSpPr>
        <p:spPr>
          <a:xfrm>
            <a:off x="3308314" y="2296657"/>
            <a:ext cx="2885317" cy="2295437"/>
          </a:xfrm>
          <a:prstGeom prst="rect">
            <a:avLst/>
          </a:prstGeom>
          <a:noFill/>
        </p:spPr>
        <p:txBody>
          <a:bodyPr wrap="square" rtlCol="0">
            <a:spAutoFit/>
          </a:bodyPr>
          <a:lstStyle/>
          <a:p>
            <a:pPr algn="just"/>
            <a:r>
              <a:rPr lang="en-US" sz="1100" b="1" dirty="0">
                <a:solidFill>
                  <a:schemeClr val="accent1">
                    <a:lumMod val="75000"/>
                  </a:schemeClr>
                </a:solidFill>
                <a:latin typeface="Arial" panose="020B0604020202020204" pitchFamily="34" charset="0"/>
                <a:cs typeface="Arial" panose="020B0604020202020204" pitchFamily="34" charset="0"/>
              </a:rPr>
              <a:t>DISCUSSION</a:t>
            </a:r>
          </a:p>
          <a:p>
            <a:pPr algn="just">
              <a:lnSpc>
                <a:spcPct val="110000"/>
              </a:lnSpc>
            </a:pPr>
            <a:r>
              <a:rPr lang="en-US" sz="1100" dirty="0">
                <a:latin typeface="Arial" panose="020B0604020202020204" pitchFamily="34" charset="0"/>
                <a:cs typeface="Arial" panose="020B0604020202020204" pitchFamily="34" charset="0"/>
              </a:rPr>
              <a:t>Arterial occlusions present an important differential diagnosis in elderly patients with sudden low vision. Today we know that these patients have a high risk of stroke in the future, due to 90% of these patients having multiple cardiovascular risk factors. Because of this, we now consider it as a subtype of the classical stroke. Therefore, the identification of these cases is essential for prevention of a deadly or highly morbid event soon.. </a:t>
            </a:r>
          </a:p>
        </p:txBody>
      </p:sp>
      <p:pic>
        <p:nvPicPr>
          <p:cNvPr id="10" name="Imagem 9" descr="Tela de computador com texto preto sobre fundo branco&#10;&#10;Descrição gerada automaticamente">
            <a:extLst>
              <a:ext uri="{FF2B5EF4-FFF2-40B4-BE49-F238E27FC236}">
                <a16:creationId xmlns:a16="http://schemas.microsoft.com/office/drawing/2014/main" id="{ADA934E0-C431-4C65-AC58-729FB874CAB4}"/>
              </a:ext>
            </a:extLst>
          </p:cNvPr>
          <p:cNvPicPr>
            <a:picLocks noChangeAspect="1"/>
          </p:cNvPicPr>
          <p:nvPr/>
        </p:nvPicPr>
        <p:blipFill>
          <a:blip r:embed="rId9"/>
          <a:stretch>
            <a:fillRect/>
          </a:stretch>
        </p:blipFill>
        <p:spPr>
          <a:xfrm>
            <a:off x="6163218" y="2608819"/>
            <a:ext cx="3547935" cy="4891772"/>
          </a:xfrm>
          <a:prstGeom prst="rect">
            <a:avLst/>
          </a:prstGeom>
        </p:spPr>
      </p:pic>
      <p:pic>
        <p:nvPicPr>
          <p:cNvPr id="14" name="Imagem 13" descr="Uma imagem contendo animal, segurando, branco, ouriço-do-mar&#10;&#10;Descrição gerada automaticamente">
            <a:extLst>
              <a:ext uri="{FF2B5EF4-FFF2-40B4-BE49-F238E27FC236}">
                <a16:creationId xmlns:a16="http://schemas.microsoft.com/office/drawing/2014/main" id="{F25AAB1D-B422-4B1C-872A-D4B48730AE16}"/>
              </a:ext>
            </a:extLst>
          </p:cNvPr>
          <p:cNvPicPr>
            <a:picLocks noChangeAspect="1"/>
          </p:cNvPicPr>
          <p:nvPr/>
        </p:nvPicPr>
        <p:blipFill>
          <a:blip r:embed="rId10"/>
          <a:stretch>
            <a:fillRect/>
          </a:stretch>
        </p:blipFill>
        <p:spPr>
          <a:xfrm>
            <a:off x="9829746" y="5014549"/>
            <a:ext cx="4130747" cy="2927155"/>
          </a:xfrm>
          <a:prstGeom prst="rect">
            <a:avLst/>
          </a:prstGeom>
        </p:spPr>
      </p:pic>
      <p:pic>
        <p:nvPicPr>
          <p:cNvPr id="17" name="Imagem 16" descr="Uma imagem contendo computador, crustáceo&#10;&#10;Descrição gerada automaticamente">
            <a:extLst>
              <a:ext uri="{FF2B5EF4-FFF2-40B4-BE49-F238E27FC236}">
                <a16:creationId xmlns:a16="http://schemas.microsoft.com/office/drawing/2014/main" id="{EF7DD41F-6D61-4DB2-A5E4-0A9522B9D383}"/>
              </a:ext>
            </a:extLst>
          </p:cNvPr>
          <p:cNvPicPr>
            <a:picLocks noChangeAspect="1"/>
          </p:cNvPicPr>
          <p:nvPr/>
        </p:nvPicPr>
        <p:blipFill>
          <a:blip r:embed="rId11"/>
          <a:stretch>
            <a:fillRect/>
          </a:stretch>
        </p:blipFill>
        <p:spPr>
          <a:xfrm>
            <a:off x="9829747" y="2178381"/>
            <a:ext cx="4130746" cy="2758994"/>
          </a:xfrm>
          <a:prstGeom prst="rect">
            <a:avLst/>
          </a:prstGeom>
        </p:spPr>
      </p:pic>
    </p:spTree>
    <p:extLst>
      <p:ext uri="{BB962C8B-B14F-4D97-AF65-F5344CB8AC3E}">
        <p14:creationId xmlns:p14="http://schemas.microsoft.com/office/powerpoint/2010/main" val="406911909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TotalTime>
  <Words>349</Words>
  <Application>Microsoft Office PowerPoint</Application>
  <PresentationFormat>Personalizar</PresentationFormat>
  <Paragraphs>13</Paragraphs>
  <Slides>1</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Arial</vt:lpstr>
      <vt:lpstr>Arial Narrow</vt:lpstr>
      <vt:lpstr>Calibri</vt:lpstr>
      <vt:lpstr>Calibri Light</vt:lpstr>
      <vt:lpstr>Franklin Gothic Medium</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Camillo Gusmão</dc:creator>
  <cp:lastModifiedBy>Breno Santos</cp:lastModifiedBy>
  <cp:revision>32</cp:revision>
  <cp:lastPrinted>2020-01-20T19:47:18Z</cp:lastPrinted>
  <dcterms:created xsi:type="dcterms:W3CDTF">2019-08-26T03:15:05Z</dcterms:created>
  <dcterms:modified xsi:type="dcterms:W3CDTF">2020-01-27T01:45:29Z</dcterms:modified>
</cp:coreProperties>
</file>