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Lst>
  <p:sldSz cx="32369125" cy="43159363"/>
  <p:notesSz cx="6858000" cy="9144000"/>
  <p:defaultTextStyle>
    <a:defPPr>
      <a:defRPr lang="en-US"/>
    </a:defPPr>
    <a:lvl1pPr marL="0" algn="l" defTabSz="3625322" rtl="0" eaLnBrk="1" latinLnBrk="0" hangingPunct="1">
      <a:defRPr sz="7136" kern="1200">
        <a:solidFill>
          <a:schemeClr val="tx1"/>
        </a:solidFill>
        <a:latin typeface="+mn-lt"/>
        <a:ea typeface="+mn-ea"/>
        <a:cs typeface="+mn-cs"/>
      </a:defRPr>
    </a:lvl1pPr>
    <a:lvl2pPr marL="1812661" algn="l" defTabSz="3625322" rtl="0" eaLnBrk="1" latinLnBrk="0" hangingPunct="1">
      <a:defRPr sz="7136" kern="1200">
        <a:solidFill>
          <a:schemeClr val="tx1"/>
        </a:solidFill>
        <a:latin typeface="+mn-lt"/>
        <a:ea typeface="+mn-ea"/>
        <a:cs typeface="+mn-cs"/>
      </a:defRPr>
    </a:lvl2pPr>
    <a:lvl3pPr marL="3625322" algn="l" defTabSz="3625322" rtl="0" eaLnBrk="1" latinLnBrk="0" hangingPunct="1">
      <a:defRPr sz="7136" kern="1200">
        <a:solidFill>
          <a:schemeClr val="tx1"/>
        </a:solidFill>
        <a:latin typeface="+mn-lt"/>
        <a:ea typeface="+mn-ea"/>
        <a:cs typeface="+mn-cs"/>
      </a:defRPr>
    </a:lvl3pPr>
    <a:lvl4pPr marL="5437983" algn="l" defTabSz="3625322" rtl="0" eaLnBrk="1" latinLnBrk="0" hangingPunct="1">
      <a:defRPr sz="7136" kern="1200">
        <a:solidFill>
          <a:schemeClr val="tx1"/>
        </a:solidFill>
        <a:latin typeface="+mn-lt"/>
        <a:ea typeface="+mn-ea"/>
        <a:cs typeface="+mn-cs"/>
      </a:defRPr>
    </a:lvl4pPr>
    <a:lvl5pPr marL="7250643" algn="l" defTabSz="3625322" rtl="0" eaLnBrk="1" latinLnBrk="0" hangingPunct="1">
      <a:defRPr sz="7136" kern="1200">
        <a:solidFill>
          <a:schemeClr val="tx1"/>
        </a:solidFill>
        <a:latin typeface="+mn-lt"/>
        <a:ea typeface="+mn-ea"/>
        <a:cs typeface="+mn-cs"/>
      </a:defRPr>
    </a:lvl5pPr>
    <a:lvl6pPr marL="9063304" algn="l" defTabSz="3625322" rtl="0" eaLnBrk="1" latinLnBrk="0" hangingPunct="1">
      <a:defRPr sz="7136" kern="1200">
        <a:solidFill>
          <a:schemeClr val="tx1"/>
        </a:solidFill>
        <a:latin typeface="+mn-lt"/>
        <a:ea typeface="+mn-ea"/>
        <a:cs typeface="+mn-cs"/>
      </a:defRPr>
    </a:lvl6pPr>
    <a:lvl7pPr marL="10875965" algn="l" defTabSz="3625322" rtl="0" eaLnBrk="1" latinLnBrk="0" hangingPunct="1">
      <a:defRPr sz="7136" kern="1200">
        <a:solidFill>
          <a:schemeClr val="tx1"/>
        </a:solidFill>
        <a:latin typeface="+mn-lt"/>
        <a:ea typeface="+mn-ea"/>
        <a:cs typeface="+mn-cs"/>
      </a:defRPr>
    </a:lvl7pPr>
    <a:lvl8pPr marL="12688626" algn="l" defTabSz="3625322" rtl="0" eaLnBrk="1" latinLnBrk="0" hangingPunct="1">
      <a:defRPr sz="7136" kern="1200">
        <a:solidFill>
          <a:schemeClr val="tx1"/>
        </a:solidFill>
        <a:latin typeface="+mn-lt"/>
        <a:ea typeface="+mn-ea"/>
        <a:cs typeface="+mn-cs"/>
      </a:defRPr>
    </a:lvl8pPr>
    <a:lvl9pPr marL="14501287" algn="l" defTabSz="3625322" rtl="0" eaLnBrk="1" latinLnBrk="0" hangingPunct="1">
      <a:defRPr sz="7136"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09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4" d="100"/>
          <a:sy n="14" d="100"/>
        </p:scale>
        <p:origin x="1771" y="1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7685" y="7063353"/>
            <a:ext cx="27513756" cy="15025852"/>
          </a:xfrm>
        </p:spPr>
        <p:txBody>
          <a:bodyPr anchor="b"/>
          <a:lstStyle>
            <a:lvl1pPr algn="ctr">
              <a:defRPr sz="21239"/>
            </a:lvl1pPr>
          </a:lstStyle>
          <a:p>
            <a:r>
              <a:rPr lang="pt-BR" smtClean="0"/>
              <a:t>Clique para editar o título mestre</a:t>
            </a:r>
            <a:endParaRPr lang="en-US" dirty="0"/>
          </a:p>
        </p:txBody>
      </p:sp>
      <p:sp>
        <p:nvSpPr>
          <p:cNvPr id="3" name="Subtitle 2"/>
          <p:cNvSpPr>
            <a:spLocks noGrp="1"/>
          </p:cNvSpPr>
          <p:nvPr>
            <p:ph type="subTitle" idx="1"/>
          </p:nvPr>
        </p:nvSpPr>
        <p:spPr>
          <a:xfrm>
            <a:off x="4046141" y="22668659"/>
            <a:ext cx="24276844" cy="10420186"/>
          </a:xfrm>
        </p:spPr>
        <p:txBody>
          <a:bodyPr/>
          <a:lstStyle>
            <a:lvl1pPr marL="0" indent="0" algn="ctr">
              <a:buNone/>
              <a:defRPr sz="8496"/>
            </a:lvl1pPr>
            <a:lvl2pPr marL="1618442" indent="0" algn="ctr">
              <a:buNone/>
              <a:defRPr sz="7080"/>
            </a:lvl2pPr>
            <a:lvl3pPr marL="3236885" indent="0" algn="ctr">
              <a:buNone/>
              <a:defRPr sz="6372"/>
            </a:lvl3pPr>
            <a:lvl4pPr marL="4855327" indent="0" algn="ctr">
              <a:buNone/>
              <a:defRPr sz="5664"/>
            </a:lvl4pPr>
            <a:lvl5pPr marL="6473769" indent="0" algn="ctr">
              <a:buNone/>
              <a:defRPr sz="5664"/>
            </a:lvl5pPr>
            <a:lvl6pPr marL="8092211" indent="0" algn="ctr">
              <a:buNone/>
              <a:defRPr sz="5664"/>
            </a:lvl6pPr>
            <a:lvl7pPr marL="9710654" indent="0" algn="ctr">
              <a:buNone/>
              <a:defRPr sz="5664"/>
            </a:lvl7pPr>
            <a:lvl8pPr marL="11329096" indent="0" algn="ctr">
              <a:buNone/>
              <a:defRPr sz="5664"/>
            </a:lvl8pPr>
            <a:lvl9pPr marL="12947538" indent="0" algn="ctr">
              <a:buNone/>
              <a:defRPr sz="5664"/>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130A2996-574F-4A74-84F6-DEC3C52CA740}"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B6268-04B3-4A29-A62B-FFF842EE0357}" type="slidenum">
              <a:rPr lang="en-US" smtClean="0"/>
              <a:t>‹nº›</a:t>
            </a:fld>
            <a:endParaRPr lang="en-US"/>
          </a:p>
        </p:txBody>
      </p:sp>
    </p:spTree>
    <p:extLst>
      <p:ext uri="{BB962C8B-B14F-4D97-AF65-F5344CB8AC3E}">
        <p14:creationId xmlns:p14="http://schemas.microsoft.com/office/powerpoint/2010/main" val="354760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130A2996-574F-4A74-84F6-DEC3C52CA740}"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B6268-04B3-4A29-A62B-FFF842EE0357}" type="slidenum">
              <a:rPr lang="en-US" smtClean="0"/>
              <a:t>‹nº›</a:t>
            </a:fld>
            <a:endParaRPr lang="en-US"/>
          </a:p>
        </p:txBody>
      </p:sp>
    </p:spTree>
    <p:extLst>
      <p:ext uri="{BB962C8B-B14F-4D97-AF65-F5344CB8AC3E}">
        <p14:creationId xmlns:p14="http://schemas.microsoft.com/office/powerpoint/2010/main" val="134207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64157" y="2297837"/>
            <a:ext cx="6979593" cy="3657556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2225379" y="2297837"/>
            <a:ext cx="20534164" cy="3657556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130A2996-574F-4A74-84F6-DEC3C52CA740}"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B6268-04B3-4A29-A62B-FFF842EE0357}" type="slidenum">
              <a:rPr lang="en-US" smtClean="0"/>
              <a:t>‹nº›</a:t>
            </a:fld>
            <a:endParaRPr lang="en-US"/>
          </a:p>
        </p:txBody>
      </p:sp>
    </p:spTree>
    <p:extLst>
      <p:ext uri="{BB962C8B-B14F-4D97-AF65-F5344CB8AC3E}">
        <p14:creationId xmlns:p14="http://schemas.microsoft.com/office/powerpoint/2010/main" val="362688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130A2996-574F-4A74-84F6-DEC3C52CA740}"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B6268-04B3-4A29-A62B-FFF842EE0357}" type="slidenum">
              <a:rPr lang="en-US" smtClean="0"/>
              <a:t>‹nº›</a:t>
            </a:fld>
            <a:endParaRPr lang="en-US"/>
          </a:p>
        </p:txBody>
      </p:sp>
    </p:spTree>
    <p:extLst>
      <p:ext uri="{BB962C8B-B14F-4D97-AF65-F5344CB8AC3E}">
        <p14:creationId xmlns:p14="http://schemas.microsoft.com/office/powerpoint/2010/main" val="2488019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208520" y="10759882"/>
            <a:ext cx="27918370" cy="17953093"/>
          </a:xfrm>
        </p:spPr>
        <p:txBody>
          <a:bodyPr anchor="b"/>
          <a:lstStyle>
            <a:lvl1pPr>
              <a:defRPr sz="21239"/>
            </a:lvl1pPr>
          </a:lstStyle>
          <a:p>
            <a:r>
              <a:rPr lang="pt-BR" smtClean="0"/>
              <a:t>Clique para editar o título mestre</a:t>
            </a:r>
            <a:endParaRPr lang="en-US" dirty="0"/>
          </a:p>
        </p:txBody>
      </p:sp>
      <p:sp>
        <p:nvSpPr>
          <p:cNvPr id="3" name="Text Placeholder 2"/>
          <p:cNvSpPr>
            <a:spLocks noGrp="1"/>
          </p:cNvSpPr>
          <p:nvPr>
            <p:ph type="body" idx="1"/>
          </p:nvPr>
        </p:nvSpPr>
        <p:spPr>
          <a:xfrm>
            <a:off x="2208520" y="28882818"/>
            <a:ext cx="27918370" cy="9441108"/>
          </a:xfrm>
        </p:spPr>
        <p:txBody>
          <a:bodyPr/>
          <a:lstStyle>
            <a:lvl1pPr marL="0" indent="0">
              <a:buNone/>
              <a:defRPr sz="8496">
                <a:solidFill>
                  <a:schemeClr val="tx1"/>
                </a:solidFill>
              </a:defRPr>
            </a:lvl1pPr>
            <a:lvl2pPr marL="1618442" indent="0">
              <a:buNone/>
              <a:defRPr sz="7080">
                <a:solidFill>
                  <a:schemeClr val="tx1">
                    <a:tint val="75000"/>
                  </a:schemeClr>
                </a:solidFill>
              </a:defRPr>
            </a:lvl2pPr>
            <a:lvl3pPr marL="3236885" indent="0">
              <a:buNone/>
              <a:defRPr sz="6372">
                <a:solidFill>
                  <a:schemeClr val="tx1">
                    <a:tint val="75000"/>
                  </a:schemeClr>
                </a:solidFill>
              </a:defRPr>
            </a:lvl3pPr>
            <a:lvl4pPr marL="4855327" indent="0">
              <a:buNone/>
              <a:defRPr sz="5664">
                <a:solidFill>
                  <a:schemeClr val="tx1">
                    <a:tint val="75000"/>
                  </a:schemeClr>
                </a:solidFill>
              </a:defRPr>
            </a:lvl4pPr>
            <a:lvl5pPr marL="6473769" indent="0">
              <a:buNone/>
              <a:defRPr sz="5664">
                <a:solidFill>
                  <a:schemeClr val="tx1">
                    <a:tint val="75000"/>
                  </a:schemeClr>
                </a:solidFill>
              </a:defRPr>
            </a:lvl5pPr>
            <a:lvl6pPr marL="8092211" indent="0">
              <a:buNone/>
              <a:defRPr sz="5664">
                <a:solidFill>
                  <a:schemeClr val="tx1">
                    <a:tint val="75000"/>
                  </a:schemeClr>
                </a:solidFill>
              </a:defRPr>
            </a:lvl6pPr>
            <a:lvl7pPr marL="9710654" indent="0">
              <a:buNone/>
              <a:defRPr sz="5664">
                <a:solidFill>
                  <a:schemeClr val="tx1">
                    <a:tint val="75000"/>
                  </a:schemeClr>
                </a:solidFill>
              </a:defRPr>
            </a:lvl7pPr>
            <a:lvl8pPr marL="11329096" indent="0">
              <a:buNone/>
              <a:defRPr sz="5664">
                <a:solidFill>
                  <a:schemeClr val="tx1">
                    <a:tint val="75000"/>
                  </a:schemeClr>
                </a:solidFill>
              </a:defRPr>
            </a:lvl8pPr>
            <a:lvl9pPr marL="12947538" indent="0">
              <a:buNone/>
              <a:defRPr sz="5664">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130A2996-574F-4A74-84F6-DEC3C52CA740}"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B6268-04B3-4A29-A62B-FFF842EE0357}" type="slidenum">
              <a:rPr lang="en-US" smtClean="0"/>
              <a:t>‹nº›</a:t>
            </a:fld>
            <a:endParaRPr lang="en-US"/>
          </a:p>
        </p:txBody>
      </p:sp>
    </p:spTree>
    <p:extLst>
      <p:ext uri="{BB962C8B-B14F-4D97-AF65-F5344CB8AC3E}">
        <p14:creationId xmlns:p14="http://schemas.microsoft.com/office/powerpoint/2010/main" val="68205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2225377" y="11489182"/>
            <a:ext cx="13756878" cy="27384219"/>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16386870" y="11489182"/>
            <a:ext cx="13756878" cy="27384219"/>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130A2996-574F-4A74-84F6-DEC3C52CA740}"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B6268-04B3-4A29-A62B-FFF842EE0357}" type="slidenum">
              <a:rPr lang="en-US" smtClean="0"/>
              <a:t>‹nº›</a:t>
            </a:fld>
            <a:endParaRPr lang="en-US"/>
          </a:p>
        </p:txBody>
      </p:sp>
    </p:spTree>
    <p:extLst>
      <p:ext uri="{BB962C8B-B14F-4D97-AF65-F5344CB8AC3E}">
        <p14:creationId xmlns:p14="http://schemas.microsoft.com/office/powerpoint/2010/main" val="918346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229594" y="2297846"/>
            <a:ext cx="27918370" cy="8342149"/>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2229597" y="10580041"/>
            <a:ext cx="13693655" cy="5185115"/>
          </a:xfrm>
        </p:spPr>
        <p:txBody>
          <a:bodyPr anchor="b"/>
          <a:lstStyle>
            <a:lvl1pPr marL="0" indent="0">
              <a:buNone/>
              <a:defRPr sz="8496" b="1"/>
            </a:lvl1pPr>
            <a:lvl2pPr marL="1618442" indent="0">
              <a:buNone/>
              <a:defRPr sz="7080" b="1"/>
            </a:lvl2pPr>
            <a:lvl3pPr marL="3236885" indent="0">
              <a:buNone/>
              <a:defRPr sz="6372" b="1"/>
            </a:lvl3pPr>
            <a:lvl4pPr marL="4855327" indent="0">
              <a:buNone/>
              <a:defRPr sz="5664" b="1"/>
            </a:lvl4pPr>
            <a:lvl5pPr marL="6473769" indent="0">
              <a:buNone/>
              <a:defRPr sz="5664" b="1"/>
            </a:lvl5pPr>
            <a:lvl6pPr marL="8092211" indent="0">
              <a:buNone/>
              <a:defRPr sz="5664" b="1"/>
            </a:lvl6pPr>
            <a:lvl7pPr marL="9710654" indent="0">
              <a:buNone/>
              <a:defRPr sz="5664" b="1"/>
            </a:lvl7pPr>
            <a:lvl8pPr marL="11329096" indent="0">
              <a:buNone/>
              <a:defRPr sz="5664" b="1"/>
            </a:lvl8pPr>
            <a:lvl9pPr marL="12947538" indent="0">
              <a:buNone/>
              <a:defRPr sz="5664" b="1"/>
            </a:lvl9pPr>
          </a:lstStyle>
          <a:p>
            <a:pPr lvl="0"/>
            <a:r>
              <a:rPr lang="pt-BR" smtClean="0"/>
              <a:t>Clique para editar o texto mestre</a:t>
            </a:r>
          </a:p>
        </p:txBody>
      </p:sp>
      <p:sp>
        <p:nvSpPr>
          <p:cNvPr id="4" name="Content Placeholder 3"/>
          <p:cNvSpPr>
            <a:spLocks noGrp="1"/>
          </p:cNvSpPr>
          <p:nvPr>
            <p:ph sz="half" idx="2"/>
          </p:nvPr>
        </p:nvSpPr>
        <p:spPr>
          <a:xfrm>
            <a:off x="2229597" y="15765156"/>
            <a:ext cx="13693655" cy="2318817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16386871" y="10580041"/>
            <a:ext cx="13761094" cy="5185115"/>
          </a:xfrm>
        </p:spPr>
        <p:txBody>
          <a:bodyPr anchor="b"/>
          <a:lstStyle>
            <a:lvl1pPr marL="0" indent="0">
              <a:buNone/>
              <a:defRPr sz="8496" b="1"/>
            </a:lvl1pPr>
            <a:lvl2pPr marL="1618442" indent="0">
              <a:buNone/>
              <a:defRPr sz="7080" b="1"/>
            </a:lvl2pPr>
            <a:lvl3pPr marL="3236885" indent="0">
              <a:buNone/>
              <a:defRPr sz="6372" b="1"/>
            </a:lvl3pPr>
            <a:lvl4pPr marL="4855327" indent="0">
              <a:buNone/>
              <a:defRPr sz="5664" b="1"/>
            </a:lvl4pPr>
            <a:lvl5pPr marL="6473769" indent="0">
              <a:buNone/>
              <a:defRPr sz="5664" b="1"/>
            </a:lvl5pPr>
            <a:lvl6pPr marL="8092211" indent="0">
              <a:buNone/>
              <a:defRPr sz="5664" b="1"/>
            </a:lvl6pPr>
            <a:lvl7pPr marL="9710654" indent="0">
              <a:buNone/>
              <a:defRPr sz="5664" b="1"/>
            </a:lvl7pPr>
            <a:lvl8pPr marL="11329096" indent="0">
              <a:buNone/>
              <a:defRPr sz="5664" b="1"/>
            </a:lvl8pPr>
            <a:lvl9pPr marL="12947538" indent="0">
              <a:buNone/>
              <a:defRPr sz="5664" b="1"/>
            </a:lvl9pPr>
          </a:lstStyle>
          <a:p>
            <a:pPr lvl="0"/>
            <a:r>
              <a:rPr lang="pt-BR" smtClean="0"/>
              <a:t>Clique para editar o texto mestre</a:t>
            </a:r>
          </a:p>
        </p:txBody>
      </p:sp>
      <p:sp>
        <p:nvSpPr>
          <p:cNvPr id="6" name="Content Placeholder 5"/>
          <p:cNvSpPr>
            <a:spLocks noGrp="1"/>
          </p:cNvSpPr>
          <p:nvPr>
            <p:ph sz="quarter" idx="4"/>
          </p:nvPr>
        </p:nvSpPr>
        <p:spPr>
          <a:xfrm>
            <a:off x="16386871" y="15765156"/>
            <a:ext cx="13761094" cy="2318817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130A2996-574F-4A74-84F6-DEC3C52CA740}" type="datetimeFigureOut">
              <a:rPr lang="en-US" smtClean="0"/>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BB6268-04B3-4A29-A62B-FFF842EE0357}" type="slidenum">
              <a:rPr lang="en-US" smtClean="0"/>
              <a:t>‹nº›</a:t>
            </a:fld>
            <a:endParaRPr lang="en-US"/>
          </a:p>
        </p:txBody>
      </p:sp>
    </p:spTree>
    <p:extLst>
      <p:ext uri="{BB962C8B-B14F-4D97-AF65-F5344CB8AC3E}">
        <p14:creationId xmlns:p14="http://schemas.microsoft.com/office/powerpoint/2010/main" val="1841937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130A2996-574F-4A74-84F6-DEC3C52CA740}"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BB6268-04B3-4A29-A62B-FFF842EE0357}" type="slidenum">
              <a:rPr lang="en-US" smtClean="0"/>
              <a:t>‹nº›</a:t>
            </a:fld>
            <a:endParaRPr lang="en-US"/>
          </a:p>
        </p:txBody>
      </p:sp>
    </p:spTree>
    <p:extLst>
      <p:ext uri="{BB962C8B-B14F-4D97-AF65-F5344CB8AC3E}">
        <p14:creationId xmlns:p14="http://schemas.microsoft.com/office/powerpoint/2010/main" val="2405601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A2996-574F-4A74-84F6-DEC3C52CA740}" type="datetimeFigureOut">
              <a:rPr lang="en-US" smtClean="0"/>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BB6268-04B3-4A29-A62B-FFF842EE0357}" type="slidenum">
              <a:rPr lang="en-US" smtClean="0"/>
              <a:t>‹nº›</a:t>
            </a:fld>
            <a:endParaRPr lang="en-US"/>
          </a:p>
        </p:txBody>
      </p:sp>
    </p:spTree>
    <p:extLst>
      <p:ext uri="{BB962C8B-B14F-4D97-AF65-F5344CB8AC3E}">
        <p14:creationId xmlns:p14="http://schemas.microsoft.com/office/powerpoint/2010/main" val="3457097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29594" y="2877291"/>
            <a:ext cx="10439885" cy="10070518"/>
          </a:xfrm>
        </p:spPr>
        <p:txBody>
          <a:bodyPr anchor="b"/>
          <a:lstStyle>
            <a:lvl1pPr>
              <a:defRPr sz="11328"/>
            </a:lvl1pPr>
          </a:lstStyle>
          <a:p>
            <a:r>
              <a:rPr lang="pt-BR" smtClean="0"/>
              <a:t>Clique para editar o título mestre</a:t>
            </a:r>
            <a:endParaRPr lang="en-US" dirty="0"/>
          </a:p>
        </p:txBody>
      </p:sp>
      <p:sp>
        <p:nvSpPr>
          <p:cNvPr id="3" name="Content Placeholder 2"/>
          <p:cNvSpPr>
            <a:spLocks noGrp="1"/>
          </p:cNvSpPr>
          <p:nvPr>
            <p:ph idx="1"/>
          </p:nvPr>
        </p:nvSpPr>
        <p:spPr>
          <a:xfrm>
            <a:off x="13761094" y="6214159"/>
            <a:ext cx="16386870" cy="30671121"/>
          </a:xfrm>
        </p:spPr>
        <p:txBody>
          <a:bodyPr/>
          <a:lstStyle>
            <a:lvl1pPr>
              <a:defRPr sz="11328"/>
            </a:lvl1pPr>
            <a:lvl2pPr>
              <a:defRPr sz="9912"/>
            </a:lvl2pPr>
            <a:lvl3pPr>
              <a:defRPr sz="8496"/>
            </a:lvl3pPr>
            <a:lvl4pPr>
              <a:defRPr sz="7080"/>
            </a:lvl4pPr>
            <a:lvl5pPr>
              <a:defRPr sz="7080"/>
            </a:lvl5pPr>
            <a:lvl6pPr>
              <a:defRPr sz="7080"/>
            </a:lvl6pPr>
            <a:lvl7pPr>
              <a:defRPr sz="7080"/>
            </a:lvl7pPr>
            <a:lvl8pPr>
              <a:defRPr sz="7080"/>
            </a:lvl8pPr>
            <a:lvl9pPr>
              <a:defRPr sz="708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2229594" y="12947809"/>
            <a:ext cx="10439885" cy="23987418"/>
          </a:xfrm>
        </p:spPr>
        <p:txBody>
          <a:bodyPr/>
          <a:lstStyle>
            <a:lvl1pPr marL="0" indent="0">
              <a:buNone/>
              <a:defRPr sz="5664"/>
            </a:lvl1pPr>
            <a:lvl2pPr marL="1618442" indent="0">
              <a:buNone/>
              <a:defRPr sz="4956"/>
            </a:lvl2pPr>
            <a:lvl3pPr marL="3236885" indent="0">
              <a:buNone/>
              <a:defRPr sz="4248"/>
            </a:lvl3pPr>
            <a:lvl4pPr marL="4855327" indent="0">
              <a:buNone/>
              <a:defRPr sz="3540"/>
            </a:lvl4pPr>
            <a:lvl5pPr marL="6473769" indent="0">
              <a:buNone/>
              <a:defRPr sz="3540"/>
            </a:lvl5pPr>
            <a:lvl6pPr marL="8092211" indent="0">
              <a:buNone/>
              <a:defRPr sz="3540"/>
            </a:lvl6pPr>
            <a:lvl7pPr marL="9710654" indent="0">
              <a:buNone/>
              <a:defRPr sz="3540"/>
            </a:lvl7pPr>
            <a:lvl8pPr marL="11329096" indent="0">
              <a:buNone/>
              <a:defRPr sz="3540"/>
            </a:lvl8pPr>
            <a:lvl9pPr marL="12947538" indent="0">
              <a:buNone/>
              <a:defRPr sz="354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130A2996-574F-4A74-84F6-DEC3C52CA740}"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B6268-04B3-4A29-A62B-FFF842EE0357}" type="slidenum">
              <a:rPr lang="en-US" smtClean="0"/>
              <a:t>‹nº›</a:t>
            </a:fld>
            <a:endParaRPr lang="en-US"/>
          </a:p>
        </p:txBody>
      </p:sp>
    </p:spTree>
    <p:extLst>
      <p:ext uri="{BB962C8B-B14F-4D97-AF65-F5344CB8AC3E}">
        <p14:creationId xmlns:p14="http://schemas.microsoft.com/office/powerpoint/2010/main" val="1486576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29594" y="2877291"/>
            <a:ext cx="10439885" cy="10070518"/>
          </a:xfrm>
        </p:spPr>
        <p:txBody>
          <a:bodyPr anchor="b"/>
          <a:lstStyle>
            <a:lvl1pPr>
              <a:defRPr sz="11328"/>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3761094" y="6214159"/>
            <a:ext cx="16386870" cy="30671121"/>
          </a:xfrm>
        </p:spPr>
        <p:txBody>
          <a:bodyPr anchor="t"/>
          <a:lstStyle>
            <a:lvl1pPr marL="0" indent="0">
              <a:buNone/>
              <a:defRPr sz="11328"/>
            </a:lvl1pPr>
            <a:lvl2pPr marL="1618442" indent="0">
              <a:buNone/>
              <a:defRPr sz="9912"/>
            </a:lvl2pPr>
            <a:lvl3pPr marL="3236885" indent="0">
              <a:buNone/>
              <a:defRPr sz="8496"/>
            </a:lvl3pPr>
            <a:lvl4pPr marL="4855327" indent="0">
              <a:buNone/>
              <a:defRPr sz="7080"/>
            </a:lvl4pPr>
            <a:lvl5pPr marL="6473769" indent="0">
              <a:buNone/>
              <a:defRPr sz="7080"/>
            </a:lvl5pPr>
            <a:lvl6pPr marL="8092211" indent="0">
              <a:buNone/>
              <a:defRPr sz="7080"/>
            </a:lvl6pPr>
            <a:lvl7pPr marL="9710654" indent="0">
              <a:buNone/>
              <a:defRPr sz="7080"/>
            </a:lvl7pPr>
            <a:lvl8pPr marL="11329096" indent="0">
              <a:buNone/>
              <a:defRPr sz="7080"/>
            </a:lvl8pPr>
            <a:lvl9pPr marL="12947538" indent="0">
              <a:buNone/>
              <a:defRPr sz="708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2229594" y="12947809"/>
            <a:ext cx="10439885" cy="23987418"/>
          </a:xfrm>
        </p:spPr>
        <p:txBody>
          <a:bodyPr/>
          <a:lstStyle>
            <a:lvl1pPr marL="0" indent="0">
              <a:buNone/>
              <a:defRPr sz="5664"/>
            </a:lvl1pPr>
            <a:lvl2pPr marL="1618442" indent="0">
              <a:buNone/>
              <a:defRPr sz="4956"/>
            </a:lvl2pPr>
            <a:lvl3pPr marL="3236885" indent="0">
              <a:buNone/>
              <a:defRPr sz="4248"/>
            </a:lvl3pPr>
            <a:lvl4pPr marL="4855327" indent="0">
              <a:buNone/>
              <a:defRPr sz="3540"/>
            </a:lvl4pPr>
            <a:lvl5pPr marL="6473769" indent="0">
              <a:buNone/>
              <a:defRPr sz="3540"/>
            </a:lvl5pPr>
            <a:lvl6pPr marL="8092211" indent="0">
              <a:buNone/>
              <a:defRPr sz="3540"/>
            </a:lvl6pPr>
            <a:lvl7pPr marL="9710654" indent="0">
              <a:buNone/>
              <a:defRPr sz="3540"/>
            </a:lvl7pPr>
            <a:lvl8pPr marL="11329096" indent="0">
              <a:buNone/>
              <a:defRPr sz="3540"/>
            </a:lvl8pPr>
            <a:lvl9pPr marL="12947538" indent="0">
              <a:buNone/>
              <a:defRPr sz="354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130A2996-574F-4A74-84F6-DEC3C52CA740}"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B6268-04B3-4A29-A62B-FFF842EE0357}" type="slidenum">
              <a:rPr lang="en-US" smtClean="0"/>
              <a:t>‹nº›</a:t>
            </a:fld>
            <a:endParaRPr lang="en-US"/>
          </a:p>
        </p:txBody>
      </p:sp>
    </p:spTree>
    <p:extLst>
      <p:ext uri="{BB962C8B-B14F-4D97-AF65-F5344CB8AC3E}">
        <p14:creationId xmlns:p14="http://schemas.microsoft.com/office/powerpoint/2010/main" val="4111025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5378" y="2297846"/>
            <a:ext cx="27918370" cy="8342149"/>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2225378" y="11489182"/>
            <a:ext cx="27918370" cy="27384219"/>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2225377" y="40002345"/>
            <a:ext cx="7283053" cy="2297836"/>
          </a:xfrm>
          <a:prstGeom prst="rect">
            <a:avLst/>
          </a:prstGeom>
        </p:spPr>
        <p:txBody>
          <a:bodyPr vert="horz" lIns="91440" tIns="45720" rIns="91440" bIns="45720" rtlCol="0" anchor="ctr"/>
          <a:lstStyle>
            <a:lvl1pPr algn="l">
              <a:defRPr sz="4248">
                <a:solidFill>
                  <a:schemeClr val="tx1">
                    <a:tint val="75000"/>
                  </a:schemeClr>
                </a:solidFill>
              </a:defRPr>
            </a:lvl1pPr>
          </a:lstStyle>
          <a:p>
            <a:fld id="{130A2996-574F-4A74-84F6-DEC3C52CA740}" type="datetimeFigureOut">
              <a:rPr lang="en-US" smtClean="0"/>
              <a:t>1/18/2019</a:t>
            </a:fld>
            <a:endParaRPr lang="en-US"/>
          </a:p>
        </p:txBody>
      </p:sp>
      <p:sp>
        <p:nvSpPr>
          <p:cNvPr id="5" name="Footer Placeholder 4"/>
          <p:cNvSpPr>
            <a:spLocks noGrp="1"/>
          </p:cNvSpPr>
          <p:nvPr>
            <p:ph type="ftr" sz="quarter" idx="3"/>
          </p:nvPr>
        </p:nvSpPr>
        <p:spPr>
          <a:xfrm>
            <a:off x="10722273" y="40002345"/>
            <a:ext cx="10924580" cy="2297836"/>
          </a:xfrm>
          <a:prstGeom prst="rect">
            <a:avLst/>
          </a:prstGeom>
        </p:spPr>
        <p:txBody>
          <a:bodyPr vert="horz" lIns="91440" tIns="45720" rIns="91440" bIns="45720" rtlCol="0" anchor="ctr"/>
          <a:lstStyle>
            <a:lvl1pPr algn="ctr">
              <a:defRPr sz="424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60695" y="40002345"/>
            <a:ext cx="7283053" cy="2297836"/>
          </a:xfrm>
          <a:prstGeom prst="rect">
            <a:avLst/>
          </a:prstGeom>
        </p:spPr>
        <p:txBody>
          <a:bodyPr vert="horz" lIns="91440" tIns="45720" rIns="91440" bIns="45720" rtlCol="0" anchor="ctr"/>
          <a:lstStyle>
            <a:lvl1pPr algn="r">
              <a:defRPr sz="4248">
                <a:solidFill>
                  <a:schemeClr val="tx1">
                    <a:tint val="75000"/>
                  </a:schemeClr>
                </a:solidFill>
              </a:defRPr>
            </a:lvl1pPr>
          </a:lstStyle>
          <a:p>
            <a:fld id="{4DBB6268-04B3-4A29-A62B-FFF842EE0357}" type="slidenum">
              <a:rPr lang="en-US" smtClean="0"/>
              <a:t>‹nº›</a:t>
            </a:fld>
            <a:endParaRPr lang="en-US"/>
          </a:p>
        </p:txBody>
      </p:sp>
    </p:spTree>
    <p:extLst>
      <p:ext uri="{BB962C8B-B14F-4D97-AF65-F5344CB8AC3E}">
        <p14:creationId xmlns:p14="http://schemas.microsoft.com/office/powerpoint/2010/main" val="1505909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6885" rtl="0" eaLnBrk="1" latinLnBrk="0" hangingPunct="1">
        <a:lnSpc>
          <a:spcPct val="90000"/>
        </a:lnSpc>
        <a:spcBef>
          <a:spcPct val="0"/>
        </a:spcBef>
        <a:buNone/>
        <a:defRPr sz="15576" kern="1200">
          <a:solidFill>
            <a:schemeClr val="tx1"/>
          </a:solidFill>
          <a:latin typeface="+mj-lt"/>
          <a:ea typeface="+mj-ea"/>
          <a:cs typeface="+mj-cs"/>
        </a:defRPr>
      </a:lvl1pPr>
    </p:titleStyle>
    <p:bodyStyle>
      <a:lvl1pPr marL="809221" indent="-809221" algn="l" defTabSz="3236885" rtl="0" eaLnBrk="1" latinLnBrk="0" hangingPunct="1">
        <a:lnSpc>
          <a:spcPct val="90000"/>
        </a:lnSpc>
        <a:spcBef>
          <a:spcPts val="3540"/>
        </a:spcBef>
        <a:buFont typeface="Arial" panose="020B0604020202020204" pitchFamily="34" charset="0"/>
        <a:buChar char="•"/>
        <a:defRPr sz="9912" kern="1200">
          <a:solidFill>
            <a:schemeClr val="tx1"/>
          </a:solidFill>
          <a:latin typeface="+mn-lt"/>
          <a:ea typeface="+mn-ea"/>
          <a:cs typeface="+mn-cs"/>
        </a:defRPr>
      </a:lvl1pPr>
      <a:lvl2pPr marL="2427663" indent="-809221" algn="l" defTabSz="3236885" rtl="0" eaLnBrk="1" latinLnBrk="0" hangingPunct="1">
        <a:lnSpc>
          <a:spcPct val="90000"/>
        </a:lnSpc>
        <a:spcBef>
          <a:spcPts val="1770"/>
        </a:spcBef>
        <a:buFont typeface="Arial" panose="020B0604020202020204" pitchFamily="34" charset="0"/>
        <a:buChar char="•"/>
        <a:defRPr sz="8496" kern="1200">
          <a:solidFill>
            <a:schemeClr val="tx1"/>
          </a:solidFill>
          <a:latin typeface="+mn-lt"/>
          <a:ea typeface="+mn-ea"/>
          <a:cs typeface="+mn-cs"/>
        </a:defRPr>
      </a:lvl2pPr>
      <a:lvl3pPr marL="4046106" indent="-809221" algn="l" defTabSz="3236885" rtl="0" eaLnBrk="1" latinLnBrk="0" hangingPunct="1">
        <a:lnSpc>
          <a:spcPct val="90000"/>
        </a:lnSpc>
        <a:spcBef>
          <a:spcPts val="1770"/>
        </a:spcBef>
        <a:buFont typeface="Arial" panose="020B0604020202020204" pitchFamily="34" charset="0"/>
        <a:buChar char="•"/>
        <a:defRPr sz="7080" kern="1200">
          <a:solidFill>
            <a:schemeClr val="tx1"/>
          </a:solidFill>
          <a:latin typeface="+mn-lt"/>
          <a:ea typeface="+mn-ea"/>
          <a:cs typeface="+mn-cs"/>
        </a:defRPr>
      </a:lvl3pPr>
      <a:lvl4pPr marL="5664548" indent="-809221" algn="l" defTabSz="3236885" rtl="0" eaLnBrk="1" latinLnBrk="0" hangingPunct="1">
        <a:lnSpc>
          <a:spcPct val="90000"/>
        </a:lnSpc>
        <a:spcBef>
          <a:spcPts val="1770"/>
        </a:spcBef>
        <a:buFont typeface="Arial" panose="020B0604020202020204" pitchFamily="34" charset="0"/>
        <a:buChar char="•"/>
        <a:defRPr sz="6372" kern="1200">
          <a:solidFill>
            <a:schemeClr val="tx1"/>
          </a:solidFill>
          <a:latin typeface="+mn-lt"/>
          <a:ea typeface="+mn-ea"/>
          <a:cs typeface="+mn-cs"/>
        </a:defRPr>
      </a:lvl4pPr>
      <a:lvl5pPr marL="7282990" indent="-809221" algn="l" defTabSz="3236885" rtl="0" eaLnBrk="1" latinLnBrk="0" hangingPunct="1">
        <a:lnSpc>
          <a:spcPct val="90000"/>
        </a:lnSpc>
        <a:spcBef>
          <a:spcPts val="1770"/>
        </a:spcBef>
        <a:buFont typeface="Arial" panose="020B0604020202020204" pitchFamily="34" charset="0"/>
        <a:buChar char="•"/>
        <a:defRPr sz="6372" kern="1200">
          <a:solidFill>
            <a:schemeClr val="tx1"/>
          </a:solidFill>
          <a:latin typeface="+mn-lt"/>
          <a:ea typeface="+mn-ea"/>
          <a:cs typeface="+mn-cs"/>
        </a:defRPr>
      </a:lvl5pPr>
      <a:lvl6pPr marL="8901433" indent="-809221" algn="l" defTabSz="3236885" rtl="0" eaLnBrk="1" latinLnBrk="0" hangingPunct="1">
        <a:lnSpc>
          <a:spcPct val="90000"/>
        </a:lnSpc>
        <a:spcBef>
          <a:spcPts val="1770"/>
        </a:spcBef>
        <a:buFont typeface="Arial" panose="020B0604020202020204" pitchFamily="34" charset="0"/>
        <a:buChar char="•"/>
        <a:defRPr sz="6372" kern="1200">
          <a:solidFill>
            <a:schemeClr val="tx1"/>
          </a:solidFill>
          <a:latin typeface="+mn-lt"/>
          <a:ea typeface="+mn-ea"/>
          <a:cs typeface="+mn-cs"/>
        </a:defRPr>
      </a:lvl6pPr>
      <a:lvl7pPr marL="10519875" indent="-809221" algn="l" defTabSz="3236885" rtl="0" eaLnBrk="1" latinLnBrk="0" hangingPunct="1">
        <a:lnSpc>
          <a:spcPct val="90000"/>
        </a:lnSpc>
        <a:spcBef>
          <a:spcPts val="1770"/>
        </a:spcBef>
        <a:buFont typeface="Arial" panose="020B0604020202020204" pitchFamily="34" charset="0"/>
        <a:buChar char="•"/>
        <a:defRPr sz="6372" kern="1200">
          <a:solidFill>
            <a:schemeClr val="tx1"/>
          </a:solidFill>
          <a:latin typeface="+mn-lt"/>
          <a:ea typeface="+mn-ea"/>
          <a:cs typeface="+mn-cs"/>
        </a:defRPr>
      </a:lvl7pPr>
      <a:lvl8pPr marL="12138317" indent="-809221" algn="l" defTabSz="3236885" rtl="0" eaLnBrk="1" latinLnBrk="0" hangingPunct="1">
        <a:lnSpc>
          <a:spcPct val="90000"/>
        </a:lnSpc>
        <a:spcBef>
          <a:spcPts val="1770"/>
        </a:spcBef>
        <a:buFont typeface="Arial" panose="020B0604020202020204" pitchFamily="34" charset="0"/>
        <a:buChar char="•"/>
        <a:defRPr sz="6372" kern="1200">
          <a:solidFill>
            <a:schemeClr val="tx1"/>
          </a:solidFill>
          <a:latin typeface="+mn-lt"/>
          <a:ea typeface="+mn-ea"/>
          <a:cs typeface="+mn-cs"/>
        </a:defRPr>
      </a:lvl8pPr>
      <a:lvl9pPr marL="13756759" indent="-809221" algn="l" defTabSz="3236885" rtl="0" eaLnBrk="1" latinLnBrk="0" hangingPunct="1">
        <a:lnSpc>
          <a:spcPct val="90000"/>
        </a:lnSpc>
        <a:spcBef>
          <a:spcPts val="1770"/>
        </a:spcBef>
        <a:buFont typeface="Arial" panose="020B0604020202020204" pitchFamily="34" charset="0"/>
        <a:buChar char="•"/>
        <a:defRPr sz="6372" kern="1200">
          <a:solidFill>
            <a:schemeClr val="tx1"/>
          </a:solidFill>
          <a:latin typeface="+mn-lt"/>
          <a:ea typeface="+mn-ea"/>
          <a:cs typeface="+mn-cs"/>
        </a:defRPr>
      </a:lvl9pPr>
    </p:bodyStyle>
    <p:otherStyle>
      <a:defPPr>
        <a:defRPr lang="en-US"/>
      </a:defPPr>
      <a:lvl1pPr marL="0" algn="l" defTabSz="3236885" rtl="0" eaLnBrk="1" latinLnBrk="0" hangingPunct="1">
        <a:defRPr sz="6372" kern="1200">
          <a:solidFill>
            <a:schemeClr val="tx1"/>
          </a:solidFill>
          <a:latin typeface="+mn-lt"/>
          <a:ea typeface="+mn-ea"/>
          <a:cs typeface="+mn-cs"/>
        </a:defRPr>
      </a:lvl1pPr>
      <a:lvl2pPr marL="1618442" algn="l" defTabSz="3236885" rtl="0" eaLnBrk="1" latinLnBrk="0" hangingPunct="1">
        <a:defRPr sz="6372" kern="1200">
          <a:solidFill>
            <a:schemeClr val="tx1"/>
          </a:solidFill>
          <a:latin typeface="+mn-lt"/>
          <a:ea typeface="+mn-ea"/>
          <a:cs typeface="+mn-cs"/>
        </a:defRPr>
      </a:lvl2pPr>
      <a:lvl3pPr marL="3236885" algn="l" defTabSz="3236885" rtl="0" eaLnBrk="1" latinLnBrk="0" hangingPunct="1">
        <a:defRPr sz="6372" kern="1200">
          <a:solidFill>
            <a:schemeClr val="tx1"/>
          </a:solidFill>
          <a:latin typeface="+mn-lt"/>
          <a:ea typeface="+mn-ea"/>
          <a:cs typeface="+mn-cs"/>
        </a:defRPr>
      </a:lvl3pPr>
      <a:lvl4pPr marL="4855327" algn="l" defTabSz="3236885" rtl="0" eaLnBrk="1" latinLnBrk="0" hangingPunct="1">
        <a:defRPr sz="6372" kern="1200">
          <a:solidFill>
            <a:schemeClr val="tx1"/>
          </a:solidFill>
          <a:latin typeface="+mn-lt"/>
          <a:ea typeface="+mn-ea"/>
          <a:cs typeface="+mn-cs"/>
        </a:defRPr>
      </a:lvl4pPr>
      <a:lvl5pPr marL="6473769" algn="l" defTabSz="3236885" rtl="0" eaLnBrk="1" latinLnBrk="0" hangingPunct="1">
        <a:defRPr sz="6372" kern="1200">
          <a:solidFill>
            <a:schemeClr val="tx1"/>
          </a:solidFill>
          <a:latin typeface="+mn-lt"/>
          <a:ea typeface="+mn-ea"/>
          <a:cs typeface="+mn-cs"/>
        </a:defRPr>
      </a:lvl5pPr>
      <a:lvl6pPr marL="8092211" algn="l" defTabSz="3236885" rtl="0" eaLnBrk="1" latinLnBrk="0" hangingPunct="1">
        <a:defRPr sz="6372" kern="1200">
          <a:solidFill>
            <a:schemeClr val="tx1"/>
          </a:solidFill>
          <a:latin typeface="+mn-lt"/>
          <a:ea typeface="+mn-ea"/>
          <a:cs typeface="+mn-cs"/>
        </a:defRPr>
      </a:lvl6pPr>
      <a:lvl7pPr marL="9710654" algn="l" defTabSz="3236885" rtl="0" eaLnBrk="1" latinLnBrk="0" hangingPunct="1">
        <a:defRPr sz="6372" kern="1200">
          <a:solidFill>
            <a:schemeClr val="tx1"/>
          </a:solidFill>
          <a:latin typeface="+mn-lt"/>
          <a:ea typeface="+mn-ea"/>
          <a:cs typeface="+mn-cs"/>
        </a:defRPr>
      </a:lvl7pPr>
      <a:lvl8pPr marL="11329096" algn="l" defTabSz="3236885" rtl="0" eaLnBrk="1" latinLnBrk="0" hangingPunct="1">
        <a:defRPr sz="6372" kern="1200">
          <a:solidFill>
            <a:schemeClr val="tx1"/>
          </a:solidFill>
          <a:latin typeface="+mn-lt"/>
          <a:ea typeface="+mn-ea"/>
          <a:cs typeface="+mn-cs"/>
        </a:defRPr>
      </a:lvl8pPr>
      <a:lvl9pPr marL="12947538" algn="l" defTabSz="3236885" rtl="0" eaLnBrk="1" latinLnBrk="0" hangingPunct="1">
        <a:defRPr sz="63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25378" y="9992295"/>
            <a:ext cx="27918370" cy="3266505"/>
          </a:xfrm>
        </p:spPr>
        <p:txBody>
          <a:bodyPr>
            <a:normAutofit/>
          </a:bodyPr>
          <a:lstStyle/>
          <a:p>
            <a:r>
              <a:rPr lang="en-US" sz="8000" b="1" dirty="0" smtClean="0">
                <a:solidFill>
                  <a:srgbClr val="7D0903"/>
                </a:solidFill>
              </a:rPr>
              <a:t>Ever Ernesto </a:t>
            </a:r>
            <a:r>
              <a:rPr lang="en-US" sz="8000" b="1" dirty="0" err="1" smtClean="0">
                <a:solidFill>
                  <a:srgbClr val="7D0903"/>
                </a:solidFill>
              </a:rPr>
              <a:t>Caso</a:t>
            </a:r>
            <a:r>
              <a:rPr lang="en-US" sz="8000" b="1" dirty="0" smtClean="0">
                <a:solidFill>
                  <a:srgbClr val="7D0903"/>
                </a:solidFill>
              </a:rPr>
              <a:t> Rodriguez, </a:t>
            </a:r>
            <a:r>
              <a:rPr lang="en-US" sz="8000" b="1" dirty="0" err="1" smtClean="0">
                <a:solidFill>
                  <a:srgbClr val="7D0903"/>
                </a:solidFill>
              </a:rPr>
              <a:t>Yandely</a:t>
            </a:r>
            <a:r>
              <a:rPr lang="en-US" sz="8000" b="1" dirty="0" smtClean="0">
                <a:solidFill>
                  <a:srgbClr val="7D0903"/>
                </a:solidFill>
              </a:rPr>
              <a:t> </a:t>
            </a:r>
            <a:r>
              <a:rPr lang="en-US" sz="8000" b="1" dirty="0" err="1" smtClean="0">
                <a:solidFill>
                  <a:srgbClr val="7D0903"/>
                </a:solidFill>
              </a:rPr>
              <a:t>Chihuantito</a:t>
            </a:r>
            <a:r>
              <a:rPr lang="en-US" sz="8000" b="1" dirty="0" smtClean="0">
                <a:solidFill>
                  <a:srgbClr val="7D0903"/>
                </a:solidFill>
              </a:rPr>
              <a:t>, </a:t>
            </a:r>
            <a:r>
              <a:rPr lang="en-US" sz="8000" b="1" dirty="0" err="1" smtClean="0">
                <a:solidFill>
                  <a:srgbClr val="7D0903"/>
                </a:solidFill>
              </a:rPr>
              <a:t>Suel</a:t>
            </a:r>
            <a:r>
              <a:rPr lang="en-US" sz="8000" b="1" dirty="0" smtClean="0">
                <a:solidFill>
                  <a:srgbClr val="7D0903"/>
                </a:solidFill>
              </a:rPr>
              <a:t> </a:t>
            </a:r>
            <a:r>
              <a:rPr lang="en-US" sz="8000" b="1" dirty="0" err="1" smtClean="0">
                <a:solidFill>
                  <a:srgbClr val="7D0903"/>
                </a:solidFill>
              </a:rPr>
              <a:t>Abujamra</a:t>
            </a:r>
            <a:endParaRPr lang="en-US" sz="8000" b="1" dirty="0">
              <a:solidFill>
                <a:srgbClr val="7D0903"/>
              </a:solidFill>
            </a:endParaRPr>
          </a:p>
        </p:txBody>
      </p:sp>
      <p:sp>
        <p:nvSpPr>
          <p:cNvPr id="3" name="Espaço Reservado para Conteúdo 2"/>
          <p:cNvSpPr>
            <a:spLocks noGrp="1"/>
          </p:cNvSpPr>
          <p:nvPr>
            <p:ph idx="1"/>
          </p:nvPr>
        </p:nvSpPr>
        <p:spPr>
          <a:xfrm>
            <a:off x="2225378" y="13258800"/>
            <a:ext cx="27918370" cy="27271951"/>
          </a:xfrm>
        </p:spPr>
        <p:txBody>
          <a:bodyPr>
            <a:normAutofit fontScale="92500" lnSpcReduction="10000"/>
          </a:bodyPr>
          <a:lstStyle/>
          <a:p>
            <a:pPr marL="0" indent="0" algn="just">
              <a:buNone/>
            </a:pPr>
            <a:r>
              <a:rPr lang="pt-BR" sz="9500" dirty="0"/>
              <a:t>Paciente de 24 anos, </a:t>
            </a:r>
            <a:r>
              <a:rPr lang="pt-BR" sz="9500" dirty="0" smtClean="0"/>
              <a:t>feminino</a:t>
            </a:r>
            <a:r>
              <a:rPr lang="pt-BR" sz="9500" dirty="0"/>
              <a:t>, sem antecedentes patológicos </a:t>
            </a:r>
            <a:r>
              <a:rPr lang="pt-BR" sz="9500" dirty="0" smtClean="0"/>
              <a:t>relevantes</a:t>
            </a:r>
            <a:r>
              <a:rPr lang="pt-BR" sz="9500" dirty="0"/>
              <a:t>. R</a:t>
            </a:r>
            <a:r>
              <a:rPr lang="pt-BR" sz="9500" dirty="0" smtClean="0"/>
              <a:t>efere </a:t>
            </a:r>
            <a:r>
              <a:rPr lang="pt-BR" sz="9500" dirty="0"/>
              <a:t>baixa acuidade visual em olho esquerdo (OE) desde janeiro 2018 </a:t>
            </a:r>
            <a:r>
              <a:rPr lang="pt-BR" sz="9500" dirty="0" smtClean="0"/>
              <a:t>e </a:t>
            </a:r>
            <a:r>
              <a:rPr lang="pt-BR" sz="9500" dirty="0" err="1" smtClean="0"/>
              <a:t>escotoma</a:t>
            </a:r>
            <a:r>
              <a:rPr lang="pt-BR" sz="9500" dirty="0" smtClean="0"/>
              <a:t> </a:t>
            </a:r>
            <a:r>
              <a:rPr lang="pt-BR" sz="9500" dirty="0"/>
              <a:t>central, avaliada previamente por vários especialistas porem sem diagnostico definido, procurou nosso serviço em julho 2018 com baixa de acuidade visual no olho esquerdo. No exame prévio do mês de março 2018 evidenciava acuidade visual 20/60 OE. </a:t>
            </a:r>
            <a:endParaRPr lang="pt-BR" sz="9500" dirty="0" smtClean="0"/>
          </a:p>
          <a:p>
            <a:pPr marL="0" indent="0" algn="just">
              <a:buNone/>
            </a:pPr>
            <a:r>
              <a:rPr lang="pt-BR" sz="9500" dirty="0" smtClean="0"/>
              <a:t>Ao exame (julho/2018</a:t>
            </a:r>
            <a:r>
              <a:rPr lang="pt-BR" sz="9500" dirty="0"/>
              <a:t>): </a:t>
            </a:r>
            <a:endParaRPr lang="pt-BR" sz="9500" dirty="0" smtClean="0"/>
          </a:p>
          <a:p>
            <a:pPr marL="0" indent="0" algn="just">
              <a:buNone/>
            </a:pPr>
            <a:r>
              <a:rPr lang="pt-BR" sz="9500" b="1" dirty="0" smtClean="0"/>
              <a:t>AV</a:t>
            </a:r>
            <a:r>
              <a:rPr lang="pt-BR" sz="9500" dirty="0" smtClean="0"/>
              <a:t> </a:t>
            </a:r>
            <a:r>
              <a:rPr lang="pt-BR" sz="9500" dirty="0"/>
              <a:t>com correção: 20/20 (OD), 20/100 (OE) </a:t>
            </a:r>
            <a:endParaRPr lang="pt-BR" sz="9500" dirty="0" smtClean="0"/>
          </a:p>
          <a:p>
            <a:pPr marL="0" indent="0" algn="just">
              <a:buNone/>
            </a:pPr>
            <a:r>
              <a:rPr lang="pt-BR" sz="9500" b="1" dirty="0" smtClean="0"/>
              <a:t>PIO</a:t>
            </a:r>
            <a:r>
              <a:rPr lang="pt-BR" sz="9500" dirty="0" smtClean="0"/>
              <a:t>:15/14 </a:t>
            </a:r>
            <a:r>
              <a:rPr lang="pt-BR" sz="9500" dirty="0"/>
              <a:t>mmHg </a:t>
            </a:r>
            <a:endParaRPr lang="pt-BR" sz="9500" dirty="0" smtClean="0"/>
          </a:p>
          <a:p>
            <a:pPr marL="0" indent="0" algn="just">
              <a:buNone/>
            </a:pPr>
            <a:r>
              <a:rPr lang="pt-BR" sz="9500" b="1" dirty="0" err="1" smtClean="0"/>
              <a:t>Biomicroscopia</a:t>
            </a:r>
            <a:r>
              <a:rPr lang="pt-BR" sz="9500" dirty="0"/>
              <a:t>: OD: Sem alterações. OE: Traços de células em câmara anterior, sem </a:t>
            </a:r>
            <a:r>
              <a:rPr lang="pt-BR" sz="9500" dirty="0" err="1"/>
              <a:t>sinequias</a:t>
            </a:r>
            <a:r>
              <a:rPr lang="pt-BR" sz="9500" dirty="0"/>
              <a:t>, </a:t>
            </a:r>
            <a:r>
              <a:rPr lang="pt-BR" sz="9500" dirty="0" err="1"/>
              <a:t>iris</a:t>
            </a:r>
            <a:r>
              <a:rPr lang="pt-BR" sz="9500" dirty="0"/>
              <a:t> trófica, </a:t>
            </a:r>
            <a:r>
              <a:rPr lang="pt-BR" sz="9500" dirty="0" err="1"/>
              <a:t>facico</a:t>
            </a:r>
            <a:r>
              <a:rPr lang="pt-BR" sz="9500" dirty="0"/>
              <a:t> </a:t>
            </a:r>
            <a:r>
              <a:rPr lang="pt-BR" sz="9500" b="1" dirty="0" err="1"/>
              <a:t>Fundoscopia</a:t>
            </a:r>
            <a:r>
              <a:rPr lang="pt-BR" sz="9500" dirty="0"/>
              <a:t>: OD: Sem alterações. OE: Nervo óptico pálido 1+, múltiplas lesões de </a:t>
            </a:r>
            <a:r>
              <a:rPr lang="pt-BR" sz="9500" dirty="0" err="1" smtClean="0"/>
              <a:t>corioretinite</a:t>
            </a:r>
            <a:r>
              <a:rPr lang="pt-BR" sz="9500" dirty="0" smtClean="0"/>
              <a:t> </a:t>
            </a:r>
            <a:r>
              <a:rPr lang="pt-BR" sz="9500" dirty="0"/>
              <a:t>padrão </a:t>
            </a:r>
            <a:r>
              <a:rPr lang="pt-BR" sz="9500" dirty="0" err="1"/>
              <a:t>serpinginoide</a:t>
            </a:r>
            <a:r>
              <a:rPr lang="pt-BR" sz="9500" dirty="0"/>
              <a:t> acometendo a macula, arcadas, no quadrante superior, inferior e temporal. </a:t>
            </a:r>
            <a:endParaRPr lang="pt-BR" sz="9500" dirty="0" smtClean="0"/>
          </a:p>
          <a:p>
            <a:pPr marL="0" indent="0" algn="just">
              <a:buNone/>
            </a:pPr>
            <a:r>
              <a:rPr lang="pt-BR" sz="9500" dirty="0" smtClean="0"/>
              <a:t>Apos </a:t>
            </a:r>
            <a:r>
              <a:rPr lang="pt-BR" sz="9500" dirty="0"/>
              <a:t>analise multimodal (OCT, OCT-A, </a:t>
            </a:r>
            <a:r>
              <a:rPr lang="pt-BR" sz="9500" dirty="0" err="1"/>
              <a:t>angiofluoresceinografia</a:t>
            </a:r>
            <a:r>
              <a:rPr lang="pt-BR" sz="9500" dirty="0"/>
              <a:t>, </a:t>
            </a:r>
            <a:r>
              <a:rPr lang="pt-BR" sz="9500" dirty="0" err="1"/>
              <a:t>retinografia</a:t>
            </a:r>
            <a:r>
              <a:rPr lang="pt-BR" sz="9500" dirty="0"/>
              <a:t>) concluímos que o quadro é compatível com RELENTLESS PLACOID </a:t>
            </a:r>
            <a:r>
              <a:rPr lang="pt-BR" sz="9500" dirty="0" smtClean="0"/>
              <a:t>CHORIORETINITIS </a:t>
            </a:r>
            <a:r>
              <a:rPr lang="pt-BR" sz="9500" dirty="0">
                <a:cs typeface="Arial" panose="020B0604020202020204" pitchFamily="34" charset="0"/>
              </a:rPr>
              <a:t>, pelo qual realizamos tratamento com Prednisona 0,7mg/kg/dia e </a:t>
            </a:r>
            <a:r>
              <a:rPr lang="pt-BR" sz="9500" dirty="0" err="1">
                <a:cs typeface="Arial" panose="020B0604020202020204" pitchFamily="34" charset="0"/>
              </a:rPr>
              <a:t>Micofenolato</a:t>
            </a:r>
            <a:r>
              <a:rPr lang="pt-BR" sz="9500" dirty="0">
                <a:cs typeface="Arial" panose="020B0604020202020204" pitchFamily="34" charset="0"/>
              </a:rPr>
              <a:t> de  </a:t>
            </a:r>
            <a:r>
              <a:rPr lang="pt-BR" sz="9500" dirty="0" err="1">
                <a:cs typeface="Arial" panose="020B0604020202020204" pitchFamily="34" charset="0"/>
              </a:rPr>
              <a:t>Mofetila</a:t>
            </a:r>
            <a:r>
              <a:rPr lang="pt-BR" sz="9500" dirty="0">
                <a:cs typeface="Arial" panose="020B0604020202020204" pitchFamily="34" charset="0"/>
              </a:rPr>
              <a:t> 1,5gr/dia.</a:t>
            </a:r>
            <a:endParaRPr lang="es-ES" sz="9500" dirty="0">
              <a:cs typeface="Arial" panose="020B0604020202020204" pitchFamily="34" charset="0"/>
            </a:endParaRPr>
          </a:p>
          <a:p>
            <a:pPr marL="0" indent="0" algn="just">
              <a:buNone/>
            </a:pPr>
            <a:endParaRPr lang="en-US" dirty="0"/>
          </a:p>
        </p:txBody>
      </p:sp>
      <p:pic>
        <p:nvPicPr>
          <p:cNvPr id="5" name="Imagen 2"/>
          <p:cNvPicPr>
            <a:picLocks noChangeAspect="1"/>
          </p:cNvPicPr>
          <p:nvPr/>
        </p:nvPicPr>
        <p:blipFill>
          <a:blip r:embed="rId2"/>
          <a:stretch>
            <a:fillRect/>
          </a:stretch>
        </p:blipFill>
        <p:spPr>
          <a:xfrm>
            <a:off x="2225378" y="2521223"/>
            <a:ext cx="8118772" cy="8118772"/>
          </a:xfrm>
          <a:prstGeom prst="rect">
            <a:avLst/>
          </a:prstGeom>
        </p:spPr>
      </p:pic>
      <p:sp>
        <p:nvSpPr>
          <p:cNvPr id="6" name="Título 1"/>
          <p:cNvSpPr txBox="1">
            <a:spLocks/>
          </p:cNvSpPr>
          <p:nvPr/>
        </p:nvSpPr>
        <p:spPr>
          <a:xfrm>
            <a:off x="10344150" y="1650146"/>
            <a:ext cx="19799598" cy="8342149"/>
          </a:xfrm>
          <a:prstGeom prst="rect">
            <a:avLst/>
          </a:prstGeom>
        </p:spPr>
        <p:txBody>
          <a:bodyPr vert="horz" lIns="91440" tIns="45720" rIns="91440" bIns="45720" rtlCol="0" anchor="ctr">
            <a:normAutofit/>
          </a:bodyPr>
          <a:lstStyle>
            <a:lvl1pPr algn="l" defTabSz="3236885" rtl="0" eaLnBrk="1" latinLnBrk="0" hangingPunct="1">
              <a:lnSpc>
                <a:spcPct val="90000"/>
              </a:lnSpc>
              <a:spcBef>
                <a:spcPct val="0"/>
              </a:spcBef>
              <a:buNone/>
              <a:defRPr sz="15576" kern="1200">
                <a:solidFill>
                  <a:schemeClr val="tx1"/>
                </a:solidFill>
                <a:latin typeface="+mj-lt"/>
                <a:ea typeface="+mj-ea"/>
                <a:cs typeface="+mj-cs"/>
              </a:defRPr>
            </a:lvl1pPr>
          </a:lstStyle>
          <a:p>
            <a:pPr algn="ctr"/>
            <a:r>
              <a:rPr lang="en-US" sz="11000" b="1" dirty="0">
                <a:solidFill>
                  <a:srgbClr val="7D0903"/>
                </a:solidFill>
              </a:rPr>
              <a:t>OCTA - RELENTLESS PLACOID CHORIORETINITIS (RPC)</a:t>
            </a:r>
          </a:p>
        </p:txBody>
      </p:sp>
    </p:spTree>
    <p:extLst>
      <p:ext uri="{BB962C8B-B14F-4D97-AF65-F5344CB8AC3E}">
        <p14:creationId xmlns:p14="http://schemas.microsoft.com/office/powerpoint/2010/main" val="1047546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225378" y="1808202"/>
            <a:ext cx="27918370" cy="39796998"/>
          </a:xfrm>
        </p:spPr>
        <p:txBody>
          <a:bodyPr>
            <a:normAutofit/>
          </a:bodyPr>
          <a:lstStyle/>
          <a:p>
            <a:pPr marL="0" indent="0">
              <a:buNone/>
            </a:pPr>
            <a:r>
              <a:rPr lang="en-US" sz="9600" dirty="0" smtClean="0">
                <a:solidFill>
                  <a:srgbClr val="7D0903"/>
                </a:solidFill>
              </a:rPr>
              <a:t>  </a:t>
            </a:r>
            <a:r>
              <a:rPr lang="en-US" sz="9600" b="1" dirty="0" smtClean="0">
                <a:solidFill>
                  <a:srgbClr val="7D0903"/>
                </a:solidFill>
              </a:rPr>
              <a:t>RETINOGRAFIA</a:t>
            </a:r>
          </a:p>
          <a:p>
            <a:pPr marL="0" indent="0">
              <a:buNone/>
            </a:pPr>
            <a:r>
              <a:rPr lang="en-US" sz="12000" dirty="0">
                <a:solidFill>
                  <a:srgbClr val="7D0903"/>
                </a:solidFill>
              </a:rPr>
              <a:t>	</a:t>
            </a:r>
            <a:r>
              <a:rPr lang="en-US" sz="12000" dirty="0" smtClean="0"/>
              <a:t>OE</a:t>
            </a:r>
          </a:p>
          <a:p>
            <a:pPr marL="0" indent="0">
              <a:buNone/>
            </a:pPr>
            <a:endParaRPr lang="en-US" sz="12000" dirty="0"/>
          </a:p>
          <a:p>
            <a:pPr marL="0" indent="0">
              <a:buNone/>
            </a:pPr>
            <a:endParaRPr lang="en-US" sz="12000" dirty="0" smtClean="0"/>
          </a:p>
          <a:p>
            <a:pPr marL="0" indent="0">
              <a:buNone/>
            </a:pPr>
            <a:endParaRPr lang="en-US" sz="12000" dirty="0"/>
          </a:p>
          <a:p>
            <a:pPr marL="0" indent="0">
              <a:buNone/>
            </a:pPr>
            <a:endParaRPr lang="en-US" sz="12000" dirty="0" smtClean="0"/>
          </a:p>
          <a:p>
            <a:pPr marL="0" indent="0">
              <a:buNone/>
            </a:pPr>
            <a:endParaRPr lang="en-US" sz="12000" dirty="0"/>
          </a:p>
          <a:p>
            <a:pPr marL="0" indent="0">
              <a:buNone/>
            </a:pPr>
            <a:endParaRPr lang="en-US" sz="12000" dirty="0" smtClean="0"/>
          </a:p>
          <a:p>
            <a:pPr marL="0" indent="0">
              <a:buNone/>
            </a:pPr>
            <a:endParaRPr lang="en-US" sz="12000" dirty="0"/>
          </a:p>
          <a:p>
            <a:pPr marL="0" indent="0">
              <a:buNone/>
            </a:pPr>
            <a:endParaRPr lang="en-US" sz="12000" dirty="0" smtClean="0"/>
          </a:p>
          <a:p>
            <a:pPr marL="0" indent="0">
              <a:buNone/>
            </a:pPr>
            <a:endParaRPr lang="en-US" sz="12000" dirty="0"/>
          </a:p>
          <a:p>
            <a:pPr marL="0" indent="0">
              <a:buNone/>
            </a:pPr>
            <a:endParaRPr lang="en-US" sz="12000" dirty="0" smtClean="0"/>
          </a:p>
          <a:p>
            <a:pPr marL="0" indent="0">
              <a:buNone/>
            </a:pPr>
            <a:endParaRPr lang="en-US" sz="12000" dirty="0"/>
          </a:p>
          <a:p>
            <a:pPr marL="0" indent="0">
              <a:buNone/>
            </a:pPr>
            <a:endParaRPr lang="en-US" sz="12000" dirty="0" smtClean="0"/>
          </a:p>
          <a:p>
            <a:pPr marL="0" indent="0">
              <a:buNone/>
            </a:pPr>
            <a:endParaRPr lang="en-US" sz="12000" dirty="0"/>
          </a:p>
          <a:p>
            <a:pPr marL="0" indent="0">
              <a:buNone/>
            </a:pPr>
            <a:endParaRPr lang="en-US" sz="12000" dirty="0" smtClean="0"/>
          </a:p>
          <a:p>
            <a:pPr marL="0" indent="0">
              <a:buNone/>
            </a:pPr>
            <a:endParaRPr lang="en-US" sz="12000" dirty="0"/>
          </a:p>
          <a:p>
            <a:pPr marL="0" indent="0">
              <a:spcBef>
                <a:spcPts val="600"/>
              </a:spcBef>
              <a:buNone/>
            </a:pPr>
            <a:r>
              <a:rPr lang="en-US" sz="9600" b="1" dirty="0" smtClean="0">
                <a:solidFill>
                  <a:srgbClr val="7D0903"/>
                </a:solidFill>
              </a:rPr>
              <a:t>  OCTA</a:t>
            </a:r>
          </a:p>
          <a:p>
            <a:pPr marL="0" indent="0">
              <a:spcBef>
                <a:spcPts val="600"/>
              </a:spcBef>
              <a:buNone/>
            </a:pPr>
            <a:r>
              <a:rPr lang="en-US" sz="9600" b="1" dirty="0" smtClean="0">
                <a:solidFill>
                  <a:srgbClr val="7D0903"/>
                </a:solidFill>
              </a:rPr>
              <a:t>	</a:t>
            </a:r>
            <a:r>
              <a:rPr lang="en-US" sz="12000" dirty="0" smtClean="0"/>
              <a:t>OE</a:t>
            </a:r>
            <a:endParaRPr lang="en-US" sz="12000" dirty="0"/>
          </a:p>
        </p:txBody>
      </p:sp>
      <p:pic>
        <p:nvPicPr>
          <p:cNvPr id="4" name="Imagem 3">
            <a:extLst>
              <a:ext uri="{FF2B5EF4-FFF2-40B4-BE49-F238E27FC236}">
                <a16:creationId xmlns="" xmlns:a16="http://schemas.microsoft.com/office/drawing/2014/main" xmlns:lc="http://schemas.openxmlformats.org/drawingml/2006/lockedCanvas" id="{88773105-C3A9-4DE0-AD58-7E7834656A5B}"/>
              </a:ext>
            </a:extLst>
          </p:cNvPr>
          <p:cNvPicPr>
            <a:picLocks noChangeAspect="1"/>
          </p:cNvPicPr>
          <p:nvPr/>
        </p:nvPicPr>
        <p:blipFill>
          <a:blip r:embed="rId2"/>
          <a:stretch>
            <a:fillRect/>
          </a:stretch>
        </p:blipFill>
        <p:spPr>
          <a:xfrm>
            <a:off x="13076507" y="1808202"/>
            <a:ext cx="17676109" cy="15169550"/>
          </a:xfrm>
          <a:prstGeom prst="rect">
            <a:avLst/>
          </a:prstGeom>
        </p:spPr>
      </p:pic>
      <p:pic>
        <p:nvPicPr>
          <p:cNvPr id="5" name="Imagem 4">
            <a:extLst>
              <a:ext uri="{FF2B5EF4-FFF2-40B4-BE49-F238E27FC236}">
                <a16:creationId xmlns="" xmlns:a16="http://schemas.microsoft.com/office/drawing/2014/main" xmlns:lc="http://schemas.openxmlformats.org/drawingml/2006/lockedCanvas" id="{7AA2B444-258B-4956-A356-C5FE406EBFCE}"/>
              </a:ext>
            </a:extLst>
          </p:cNvPr>
          <p:cNvPicPr>
            <a:picLocks noChangeAspect="1"/>
          </p:cNvPicPr>
          <p:nvPr/>
        </p:nvPicPr>
        <p:blipFill>
          <a:blip r:embed="rId3"/>
          <a:stretch>
            <a:fillRect/>
          </a:stretch>
        </p:blipFill>
        <p:spPr>
          <a:xfrm>
            <a:off x="3180466" y="10455704"/>
            <a:ext cx="10871789" cy="9253847"/>
          </a:xfrm>
          <a:prstGeom prst="rect">
            <a:avLst/>
          </a:prstGeom>
        </p:spPr>
      </p:pic>
      <p:pic>
        <p:nvPicPr>
          <p:cNvPr id="7" name="Imagem 6"/>
          <p:cNvPicPr>
            <a:picLocks noChangeAspect="1"/>
          </p:cNvPicPr>
          <p:nvPr/>
        </p:nvPicPr>
        <p:blipFill rotWithShape="1">
          <a:blip r:embed="rId4"/>
          <a:srcRect l="17544" t="51672" r="56219" b="13276"/>
          <a:stretch/>
        </p:blipFill>
        <p:spPr>
          <a:xfrm>
            <a:off x="3180466" y="22119151"/>
            <a:ext cx="19088100" cy="14344650"/>
          </a:xfrm>
          <a:prstGeom prst="rect">
            <a:avLst/>
          </a:prstGeom>
        </p:spPr>
      </p:pic>
      <p:pic>
        <p:nvPicPr>
          <p:cNvPr id="6" name="Imagem 5"/>
          <p:cNvPicPr>
            <a:picLocks noChangeAspect="1"/>
          </p:cNvPicPr>
          <p:nvPr/>
        </p:nvPicPr>
        <p:blipFill rotWithShape="1">
          <a:blip r:embed="rId4"/>
          <a:srcRect l="59544" t="24490" r="27180" b="51630"/>
          <a:stretch/>
        </p:blipFill>
        <p:spPr>
          <a:xfrm>
            <a:off x="20116800" y="30939042"/>
            <a:ext cx="10026948" cy="10145610"/>
          </a:xfrm>
          <a:prstGeom prst="rect">
            <a:avLst/>
          </a:prstGeom>
        </p:spPr>
      </p:pic>
      <p:sp>
        <p:nvSpPr>
          <p:cNvPr id="8" name="Retângulo 7"/>
          <p:cNvSpPr/>
          <p:nvPr/>
        </p:nvSpPr>
        <p:spPr>
          <a:xfrm>
            <a:off x="2721606" y="39530489"/>
            <a:ext cx="16327466" cy="2074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rPr>
              <a:t>Áreas de isquemia ao nível da </a:t>
            </a:r>
            <a:r>
              <a:rPr lang="pt-BR" dirty="0" err="1" smtClean="0">
                <a:solidFill>
                  <a:schemeClr val="tx1"/>
                </a:solidFill>
              </a:rPr>
              <a:t>Coriocapilar</a:t>
            </a:r>
            <a:r>
              <a:rPr lang="pt-BR" dirty="0" smtClean="0">
                <a:solidFill>
                  <a:schemeClr val="tx1"/>
                </a:solidFill>
              </a:rPr>
              <a:t> evidenciada no OCTA (</a:t>
            </a:r>
            <a:r>
              <a:rPr lang="pt-BR" dirty="0" err="1" smtClean="0">
                <a:solidFill>
                  <a:schemeClr val="tx1"/>
                </a:solidFill>
              </a:rPr>
              <a:t>Optovue</a:t>
            </a:r>
            <a:r>
              <a:rPr lang="pt-BR" dirty="0" smtClean="0">
                <a:solidFill>
                  <a:schemeClr val="tx1"/>
                </a:solidFill>
              </a:rPr>
              <a:t>)</a:t>
            </a:r>
            <a:endParaRPr lang="pt-BR" dirty="0">
              <a:solidFill>
                <a:schemeClr val="tx1"/>
              </a:solidFill>
            </a:endParaRPr>
          </a:p>
        </p:txBody>
      </p:sp>
      <p:sp>
        <p:nvSpPr>
          <p:cNvPr id="14" name="Seta dobrada 13"/>
          <p:cNvSpPr/>
          <p:nvPr/>
        </p:nvSpPr>
        <p:spPr>
          <a:xfrm>
            <a:off x="16184563" y="37216322"/>
            <a:ext cx="3018107" cy="1557904"/>
          </a:xfrm>
          <a:prstGeom prst="bentArrow">
            <a:avLst>
              <a:gd name="adj1" fmla="val 29347"/>
              <a:gd name="adj2" fmla="val 32337"/>
              <a:gd name="adj3" fmla="val 36005"/>
              <a:gd name="adj4" fmla="val 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Elipse 14"/>
          <p:cNvSpPr/>
          <p:nvPr/>
        </p:nvSpPr>
        <p:spPr>
          <a:xfrm>
            <a:off x="20916900" y="37216322"/>
            <a:ext cx="2114550" cy="15579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lipse 15"/>
          <p:cNvSpPr/>
          <p:nvPr/>
        </p:nvSpPr>
        <p:spPr>
          <a:xfrm>
            <a:off x="22888305" y="37113694"/>
            <a:ext cx="2114550" cy="15579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lipse 16"/>
          <p:cNvSpPr/>
          <p:nvPr/>
        </p:nvSpPr>
        <p:spPr>
          <a:xfrm>
            <a:off x="24091606" y="33432750"/>
            <a:ext cx="6052141" cy="37835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0268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TotalTime>
  <Words>213</Words>
  <Application>Microsoft Office PowerPoint</Application>
  <PresentationFormat>Personalizar</PresentationFormat>
  <Paragraphs>28</Paragraphs>
  <Slides>2</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vt:i4>
      </vt:variant>
    </vt:vector>
  </HeadingPairs>
  <TitlesOfParts>
    <vt:vector size="6" baseType="lpstr">
      <vt:lpstr>Arial</vt:lpstr>
      <vt:lpstr>Calibri</vt:lpstr>
      <vt:lpstr>Calibri Light</vt:lpstr>
      <vt:lpstr>Tema do Office</vt:lpstr>
      <vt:lpstr>Ever Ernesto Caso Rodriguez, Yandely Chihuantito, Suel Abujamra</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EVER-PC</dc:creator>
  <cp:lastModifiedBy>EVER-PC</cp:lastModifiedBy>
  <cp:revision>4</cp:revision>
  <dcterms:created xsi:type="dcterms:W3CDTF">2019-01-19T00:35:42Z</dcterms:created>
  <dcterms:modified xsi:type="dcterms:W3CDTF">2019-01-19T01:04:44Z</dcterms:modified>
</cp:coreProperties>
</file>