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latin typeface="Arial"/>
                <a:cs typeface="Arial"/>
              </a:rPr>
              <a:t>Camila Kase</a:t>
            </a:r>
          </a:p>
          <a:p>
            <a:pPr marL="0" indent="0" algn="ctr">
              <a:buNone/>
            </a:pPr>
            <a:r>
              <a:rPr lang="en-US" dirty="0" err="1" smtClean="0">
                <a:latin typeface="Arial"/>
                <a:cs typeface="Arial"/>
              </a:rPr>
              <a:t>Universidade</a:t>
            </a:r>
            <a:r>
              <a:rPr lang="en-US" dirty="0" smtClean="0">
                <a:latin typeface="Arial"/>
                <a:cs typeface="Arial"/>
              </a:rPr>
              <a:t> Federal de S</a:t>
            </a:r>
            <a:r>
              <a:rPr lang="en-US" dirty="0" smtClean="0">
                <a:latin typeface="Arial"/>
                <a:cs typeface="Arial"/>
              </a:rPr>
              <a:t>ão Paulo (UNIFESP)</a:t>
            </a:r>
          </a:p>
          <a:p>
            <a:pPr marL="0" indent="0" algn="ctr">
              <a:buNone/>
            </a:pPr>
            <a:r>
              <a:rPr lang="en-US" dirty="0" err="1" smtClean="0">
                <a:latin typeface="Arial"/>
                <a:cs typeface="Arial"/>
              </a:rPr>
              <a:t>Escola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Paulista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Medicina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Arial"/>
                <a:cs typeface="Arial"/>
              </a:rPr>
              <a:t>Melhora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acuidade</a:t>
            </a:r>
            <a:r>
              <a:rPr lang="en-US" dirty="0" smtClean="0">
                <a:latin typeface="Arial"/>
                <a:cs typeface="Arial"/>
              </a:rPr>
              <a:t> visual </a:t>
            </a:r>
            <a:r>
              <a:rPr lang="en-US" dirty="0" err="1" smtClean="0">
                <a:latin typeface="Arial"/>
                <a:cs typeface="Arial"/>
              </a:rPr>
              <a:t>em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quadro</a:t>
            </a:r>
            <a:r>
              <a:rPr lang="en-US" dirty="0" smtClean="0">
                <a:latin typeface="Arial"/>
                <a:cs typeface="Arial"/>
              </a:rPr>
              <a:t> de  </a:t>
            </a:r>
            <a:r>
              <a:rPr lang="en-US" dirty="0" err="1" smtClean="0">
                <a:latin typeface="Arial"/>
                <a:cs typeface="Arial"/>
              </a:rPr>
              <a:t>retinopatia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valsalva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após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hialoidotomia</a:t>
            </a:r>
            <a:r>
              <a:rPr lang="en-US" dirty="0" smtClean="0">
                <a:latin typeface="Arial"/>
                <a:cs typeface="Arial"/>
              </a:rPr>
              <a:t> com </a:t>
            </a:r>
            <a:r>
              <a:rPr lang="en-US" dirty="0" err="1" smtClean="0">
                <a:latin typeface="Arial"/>
                <a:cs typeface="Arial"/>
              </a:rPr>
              <a:t>Nd:YAG</a:t>
            </a:r>
            <a:r>
              <a:rPr lang="en-US" smtClean="0">
                <a:latin typeface="Arial"/>
                <a:cs typeface="Arial"/>
              </a:rPr>
              <a:t> laser.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9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2474187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</TotalTime>
  <Words>30</Words>
  <Application>Microsoft Macintosh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 Black </vt:lpstr>
      <vt:lpstr>PowerPoint Presentation</vt:lpstr>
      <vt:lpstr>PowerPoint Presentation</vt:lpstr>
    </vt:vector>
  </TitlesOfParts>
  <Company>Kase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Kase</dc:creator>
  <cp:lastModifiedBy>Camila Kase</cp:lastModifiedBy>
  <cp:revision>2</cp:revision>
  <dcterms:created xsi:type="dcterms:W3CDTF">2019-01-11T01:59:33Z</dcterms:created>
  <dcterms:modified xsi:type="dcterms:W3CDTF">2019-01-11T02:06:12Z</dcterms:modified>
</cp:coreProperties>
</file>