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7" r:id="rId2"/>
  </p:sldIdLst>
  <p:sldSz cx="51200050" cy="28800425"/>
  <p:notesSz cx="6858000" cy="9144000"/>
  <p:defaultTextStyle>
    <a:defPPr>
      <a:defRPr lang="pt-BR"/>
    </a:defPPr>
    <a:lvl1pPr marL="0" algn="l" defTabSz="4123852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61928" algn="l" defTabSz="4123852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23852" algn="l" defTabSz="4123852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85780" algn="l" defTabSz="4123852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47704" algn="l" defTabSz="4123852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309627" algn="l" defTabSz="4123852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71555" algn="l" defTabSz="4123852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33479" algn="l" defTabSz="4123852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95407" algn="l" defTabSz="4123852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16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93E"/>
    <a:srgbClr val="FFF4E7"/>
    <a:srgbClr val="FEE6CA"/>
    <a:srgbClr val="FDDCB5"/>
    <a:srgbClr val="F8931D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86364" autoAdjust="0"/>
  </p:normalViewPr>
  <p:slideViewPr>
    <p:cSldViewPr>
      <p:cViewPr>
        <p:scale>
          <a:sx n="10" d="100"/>
          <a:sy n="10" d="100"/>
        </p:scale>
        <p:origin x="2064" y="492"/>
      </p:cViewPr>
      <p:guideLst>
        <p:guide orient="horz" pos="9071"/>
        <p:guide pos="16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a Vianello" userId="7ee451f8e707b8ad" providerId="LiveId" clId="{0A948248-A044-9C43-94DC-20E59001A714}"/>
    <pc:docChg chg="modSld">
      <pc:chgData name="Isabela Vianello" userId="7ee451f8e707b8ad" providerId="LiveId" clId="{0A948248-A044-9C43-94DC-20E59001A714}" dt="2020-02-02T01:54:19.162" v="50" actId="20577"/>
      <pc:docMkLst>
        <pc:docMk/>
      </pc:docMkLst>
      <pc:sldChg chg="modSp">
        <pc:chgData name="Isabela Vianello" userId="7ee451f8e707b8ad" providerId="LiveId" clId="{0A948248-A044-9C43-94DC-20E59001A714}" dt="2020-02-02T01:54:19.162" v="50" actId="20577"/>
        <pc:sldMkLst>
          <pc:docMk/>
          <pc:sldMk cId="864244483" sldId="257"/>
        </pc:sldMkLst>
        <pc:spChg chg="mod">
          <ac:chgData name="Isabela Vianello" userId="7ee451f8e707b8ad" providerId="LiveId" clId="{0A948248-A044-9C43-94DC-20E59001A714}" dt="2020-02-02T01:53:30.372" v="29" actId="20577"/>
          <ac:spMkLst>
            <pc:docMk/>
            <pc:sldMk cId="864244483" sldId="257"/>
            <ac:spMk id="6" creationId="{343DE1AC-E280-B244-B377-51D0B6EF44BD}"/>
          </ac:spMkLst>
        </pc:spChg>
        <pc:spChg chg="mod">
          <ac:chgData name="Isabela Vianello" userId="7ee451f8e707b8ad" providerId="LiveId" clId="{0A948248-A044-9C43-94DC-20E59001A714}" dt="2020-02-02T01:54:19.162" v="50" actId="20577"/>
          <ac:spMkLst>
            <pc:docMk/>
            <pc:sldMk cId="864244483" sldId="257"/>
            <ac:spMk id="74" creationId="{91224252-A1E3-4600-8884-5F9B2E6BBA83}"/>
          </ac:spMkLst>
        </pc:spChg>
      </pc:sldChg>
    </pc:docChg>
  </pc:docChgLst>
  <pc:docChgLst>
    <pc:chgData name="Isabela Vianello" userId="7ee451f8e707b8ad" providerId="LiveId" clId="{32E9E805-9E2B-4D8D-8B9C-352E3E7EC909}"/>
    <pc:docChg chg="modSld modMainMaster">
      <pc:chgData name="Isabela Vianello" userId="7ee451f8e707b8ad" providerId="LiveId" clId="{32E9E805-9E2B-4D8D-8B9C-352E3E7EC909}" dt="2020-02-02T18:28:23.065" v="64" actId="20577"/>
      <pc:docMkLst>
        <pc:docMk/>
      </pc:docMkLst>
      <pc:sldChg chg="modSp mod">
        <pc:chgData name="Isabela Vianello" userId="7ee451f8e707b8ad" providerId="LiveId" clId="{32E9E805-9E2B-4D8D-8B9C-352E3E7EC909}" dt="2020-02-02T18:28:23.065" v="64" actId="20577"/>
        <pc:sldMkLst>
          <pc:docMk/>
          <pc:sldMk cId="864244483" sldId="257"/>
        </pc:sldMkLst>
        <pc:spChg chg="mod">
          <ac:chgData name="Isabela Vianello" userId="7ee451f8e707b8ad" providerId="LiveId" clId="{32E9E805-9E2B-4D8D-8B9C-352E3E7EC909}" dt="2020-02-02T18:28:23.065" v="64" actId="20577"/>
          <ac:spMkLst>
            <pc:docMk/>
            <pc:sldMk cId="864244483" sldId="257"/>
            <ac:spMk id="3" creationId="{BC50F8F1-6688-7145-82A9-AB2A4DACC8B1}"/>
          </ac:spMkLst>
        </pc:spChg>
        <pc:spChg chg="mod">
          <ac:chgData name="Isabela Vianello" userId="7ee451f8e707b8ad" providerId="LiveId" clId="{32E9E805-9E2B-4D8D-8B9C-352E3E7EC909}" dt="2020-02-02T18:21:38.798" v="7" actId="14100"/>
          <ac:spMkLst>
            <pc:docMk/>
            <pc:sldMk cId="864244483" sldId="257"/>
            <ac:spMk id="6" creationId="{343DE1AC-E280-B244-B377-51D0B6EF44BD}"/>
          </ac:spMkLst>
        </pc:spChg>
        <pc:spChg chg="mod">
          <ac:chgData name="Isabela Vianello" userId="7ee451f8e707b8ad" providerId="LiveId" clId="{32E9E805-9E2B-4D8D-8B9C-352E3E7EC909}" dt="2020-02-02T18:25:13.779" v="33" actId="1076"/>
          <ac:spMkLst>
            <pc:docMk/>
            <pc:sldMk cId="864244483" sldId="257"/>
            <ac:spMk id="7" creationId="{3FB2755F-53CB-437B-BBCD-5D85629B170A}"/>
          </ac:spMkLst>
        </pc:spChg>
        <pc:spChg chg="mod">
          <ac:chgData name="Isabela Vianello" userId="7ee451f8e707b8ad" providerId="LiveId" clId="{32E9E805-9E2B-4D8D-8B9C-352E3E7EC909}" dt="2020-02-02T18:21:27.924" v="5" actId="14100"/>
          <ac:spMkLst>
            <pc:docMk/>
            <pc:sldMk cId="864244483" sldId="257"/>
            <ac:spMk id="22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6:21.395" v="37" actId="1076"/>
          <ac:spMkLst>
            <pc:docMk/>
            <pc:sldMk cId="864244483" sldId="257"/>
            <ac:spMk id="25" creationId="{A1B9DFB1-244E-4A54-B347-8F678FB7AF62}"/>
          </ac:spMkLst>
        </pc:spChg>
        <pc:spChg chg="mod">
          <ac:chgData name="Isabela Vianello" userId="7ee451f8e707b8ad" providerId="LiveId" clId="{32E9E805-9E2B-4D8D-8B9C-352E3E7EC909}" dt="2020-02-02T18:25:13.779" v="33" actId="1076"/>
          <ac:spMkLst>
            <pc:docMk/>
            <pc:sldMk cId="864244483" sldId="257"/>
            <ac:spMk id="33" creationId="{67FE9AA3-E2DE-4090-A1FF-895EB69BF9AA}"/>
          </ac:spMkLst>
        </pc:spChg>
        <pc:spChg chg="mod">
          <ac:chgData name="Isabela Vianello" userId="7ee451f8e707b8ad" providerId="LiveId" clId="{32E9E805-9E2B-4D8D-8B9C-352E3E7EC909}" dt="2020-02-02T18:25:13.779" v="33" actId="1076"/>
          <ac:spMkLst>
            <pc:docMk/>
            <pc:sldMk cId="864244483" sldId="257"/>
            <ac:spMk id="42" creationId="{CA02DE44-480B-4DE8-9EA7-925FC61E3C7F}"/>
          </ac:spMkLst>
        </pc:spChg>
        <pc:spChg chg="mod">
          <ac:chgData name="Isabela Vianello" userId="7ee451f8e707b8ad" providerId="LiveId" clId="{32E9E805-9E2B-4D8D-8B9C-352E3E7EC909}" dt="2020-02-02T18:25:13.779" v="33" actId="1076"/>
          <ac:spMkLst>
            <pc:docMk/>
            <pc:sldMk cId="864244483" sldId="257"/>
            <ac:spMk id="44" creationId="{E9B18699-740F-45D3-94C6-73E1E18D771A}"/>
          </ac:spMkLst>
        </pc:spChg>
        <pc:spChg chg="mod">
          <ac:chgData name="Isabela Vianello" userId="7ee451f8e707b8ad" providerId="LiveId" clId="{32E9E805-9E2B-4D8D-8B9C-352E3E7EC909}" dt="2020-02-02T18:26:36.249" v="41" actId="1076"/>
          <ac:spMkLst>
            <pc:docMk/>
            <pc:sldMk cId="864244483" sldId="257"/>
            <ac:spMk id="63" creationId="{AF08A67A-C93C-437B-8C9B-07E1D3F60673}"/>
          </ac:spMkLst>
        </pc:spChg>
        <pc:spChg chg="mod">
          <ac:chgData name="Isabela Vianello" userId="7ee451f8e707b8ad" providerId="LiveId" clId="{32E9E805-9E2B-4D8D-8B9C-352E3E7EC909}" dt="2020-02-02T18:24:56.805" v="32" actId="1076"/>
          <ac:spMkLst>
            <pc:docMk/>
            <pc:sldMk cId="864244483" sldId="257"/>
            <ac:spMk id="64" creationId="{F5515AAC-BE93-4B87-BFA5-C38C8D2A845D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k cId="864244483" sldId="257"/>
            <ac:spMk id="72" creationId="{3182E724-ACBF-4F2E-A6F9-A0F8516E130E}"/>
          </ac:spMkLst>
        </pc:spChg>
        <pc:spChg chg="mod">
          <ac:chgData name="Isabela Vianello" userId="7ee451f8e707b8ad" providerId="LiveId" clId="{32E9E805-9E2B-4D8D-8B9C-352E3E7EC909}" dt="2020-02-02T18:28:02.985" v="60" actId="1076"/>
          <ac:spMkLst>
            <pc:docMk/>
            <pc:sldMk cId="864244483" sldId="257"/>
            <ac:spMk id="73" creationId="{E23BF918-4C17-4491-AB68-1DC65FEA935D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k cId="864244483" sldId="257"/>
            <ac:spMk id="74" creationId="{91224252-A1E3-4600-8884-5F9B2E6BBA83}"/>
          </ac:spMkLst>
        </pc:spChg>
        <pc:picChg chg="mod">
          <ac:chgData name="Isabela Vianello" userId="7ee451f8e707b8ad" providerId="LiveId" clId="{32E9E805-9E2B-4D8D-8B9C-352E3E7EC909}" dt="2020-02-02T18:21:13.211" v="2" actId="1076"/>
          <ac:picMkLst>
            <pc:docMk/>
            <pc:sldMk cId="864244483" sldId="257"/>
            <ac:picMk id="4" creationId="{45BBA707-FB60-1E47-9EBB-26BC7CE0B7A3}"/>
          </ac:picMkLst>
        </pc:picChg>
        <pc:picChg chg="mod">
          <ac:chgData name="Isabela Vianello" userId="7ee451f8e707b8ad" providerId="LiveId" clId="{32E9E805-9E2B-4D8D-8B9C-352E3E7EC909}" dt="2020-02-02T18:25:13.779" v="33" actId="1076"/>
          <ac:picMkLst>
            <pc:docMk/>
            <pc:sldMk cId="864244483" sldId="257"/>
            <ac:picMk id="32" creationId="{FEBA3F84-03B5-4387-BB91-DE38F219DF3B}"/>
          </ac:picMkLst>
        </pc:picChg>
        <pc:picChg chg="mod">
          <ac:chgData name="Isabela Vianello" userId="7ee451f8e707b8ad" providerId="LiveId" clId="{32E9E805-9E2B-4D8D-8B9C-352E3E7EC909}" dt="2020-02-02T18:26:30.536" v="40" actId="14100"/>
          <ac:picMkLst>
            <pc:docMk/>
            <pc:sldMk cId="864244483" sldId="257"/>
            <ac:picMk id="57" creationId="{D4C91992-792A-42CB-A7E7-4ABAFF5367E5}"/>
          </ac:picMkLst>
        </pc:picChg>
        <pc:picChg chg="mod">
          <ac:chgData name="Isabela Vianello" userId="7ee451f8e707b8ad" providerId="LiveId" clId="{32E9E805-9E2B-4D8D-8B9C-352E3E7EC909}" dt="2020-02-02T18:26:26.163" v="39" actId="1076"/>
          <ac:picMkLst>
            <pc:docMk/>
            <pc:sldMk cId="864244483" sldId="257"/>
            <ac:picMk id="59" creationId="{DFF6AFBA-753D-47C7-9EE9-9224051D63E0}"/>
          </ac:picMkLst>
        </pc:picChg>
        <pc:picChg chg="mod">
          <ac:chgData name="Isabela Vianello" userId="7ee451f8e707b8ad" providerId="LiveId" clId="{32E9E805-9E2B-4D8D-8B9C-352E3E7EC909}" dt="2020-02-02T18:27:32.353" v="52" actId="1076"/>
          <ac:picMkLst>
            <pc:docMk/>
            <pc:sldMk cId="864244483" sldId="257"/>
            <ac:picMk id="67" creationId="{1D89AA68-7CAE-4106-ACF0-CCB4B9F07EB9}"/>
          </ac:picMkLst>
        </pc:picChg>
        <pc:picChg chg="mod">
          <ac:chgData name="Isabela Vianello" userId="7ee451f8e707b8ad" providerId="LiveId" clId="{32E9E805-9E2B-4D8D-8B9C-352E3E7EC909}" dt="2020-02-02T18:27:35.463" v="53" actId="1076"/>
          <ac:picMkLst>
            <pc:docMk/>
            <pc:sldMk cId="864244483" sldId="257"/>
            <ac:picMk id="69" creationId="{3AB6DF7F-7C13-4804-AE4E-2BDA944A6087}"/>
          </ac:picMkLst>
        </pc:picChg>
        <pc:picChg chg="mod">
          <ac:chgData name="Isabela Vianello" userId="7ee451f8e707b8ad" providerId="LiveId" clId="{32E9E805-9E2B-4D8D-8B9C-352E3E7EC909}" dt="2020-02-02T18:21:05.369" v="0"/>
          <ac:picMkLst>
            <pc:docMk/>
            <pc:sldMk cId="864244483" sldId="257"/>
            <ac:picMk id="70" creationId="{851B453C-FFF4-4642-8F01-82BB5BDF6451}"/>
          </ac:picMkLst>
        </pc:picChg>
        <pc:picChg chg="mod">
          <ac:chgData name="Isabela Vianello" userId="7ee451f8e707b8ad" providerId="LiveId" clId="{32E9E805-9E2B-4D8D-8B9C-352E3E7EC909}" dt="2020-02-02T18:21:09.854" v="1" actId="1076"/>
          <ac:picMkLst>
            <pc:docMk/>
            <pc:sldMk cId="864244483" sldId="257"/>
            <ac:picMk id="1026" creationId="{00000000-0000-0000-0000-000000000000}"/>
          </ac:picMkLst>
        </pc:picChg>
        <pc:cxnChg chg="mod">
          <ac:chgData name="Isabela Vianello" userId="7ee451f8e707b8ad" providerId="LiveId" clId="{32E9E805-9E2B-4D8D-8B9C-352E3E7EC909}" dt="2020-02-02T18:21:05.369" v="0"/>
          <ac:cxnSpMkLst>
            <pc:docMk/>
            <pc:sldMk cId="864244483" sldId="257"/>
            <ac:cxnSpMk id="31" creationId="{08A5BDF8-4373-45FD-B0CE-946E57081DCC}"/>
          </ac:cxnSpMkLst>
        </pc:cxnChg>
        <pc:cxnChg chg="mod">
          <ac:chgData name="Isabela Vianello" userId="7ee451f8e707b8ad" providerId="LiveId" clId="{32E9E805-9E2B-4D8D-8B9C-352E3E7EC909}" dt="2020-02-02T18:25:13.779" v="33" actId="1076"/>
          <ac:cxnSpMkLst>
            <pc:docMk/>
            <pc:sldMk cId="864244483" sldId="257"/>
            <ac:cxnSpMk id="35" creationId="{416C304C-C0D8-4E63-8C3D-5057F7F43472}"/>
          </ac:cxnSpMkLst>
        </pc:cxnChg>
        <pc:cxnChg chg="mod">
          <ac:chgData name="Isabela Vianello" userId="7ee451f8e707b8ad" providerId="LiveId" clId="{32E9E805-9E2B-4D8D-8B9C-352E3E7EC909}" dt="2020-02-02T18:25:13.779" v="33" actId="1076"/>
          <ac:cxnSpMkLst>
            <pc:docMk/>
            <pc:sldMk cId="864244483" sldId="257"/>
            <ac:cxnSpMk id="46" creationId="{0CBD90D1-A716-4F20-A37C-B83DA0964F5D}"/>
          </ac:cxnSpMkLst>
        </pc:cxnChg>
        <pc:cxnChg chg="mod">
          <ac:chgData name="Isabela Vianello" userId="7ee451f8e707b8ad" providerId="LiveId" clId="{32E9E805-9E2B-4D8D-8B9C-352E3E7EC909}" dt="2020-02-02T18:25:13.779" v="33" actId="1076"/>
          <ac:cxnSpMkLst>
            <pc:docMk/>
            <pc:sldMk cId="864244483" sldId="257"/>
            <ac:cxnSpMk id="49" creationId="{6D9BAEE9-67D4-427E-A530-A655D8919699}"/>
          </ac:cxnSpMkLst>
        </pc:cxnChg>
        <pc:cxnChg chg="mod">
          <ac:chgData name="Isabela Vianello" userId="7ee451f8e707b8ad" providerId="LiveId" clId="{32E9E805-9E2B-4D8D-8B9C-352E3E7EC909}" dt="2020-02-02T18:25:13.779" v="33" actId="1076"/>
          <ac:cxnSpMkLst>
            <pc:docMk/>
            <pc:sldMk cId="864244483" sldId="257"/>
            <ac:cxnSpMk id="51" creationId="{4F94E898-A2A1-42FD-9691-8967D86781B1}"/>
          </ac:cxnSpMkLst>
        </pc:cxnChg>
        <pc:cxnChg chg="mod">
          <ac:chgData name="Isabela Vianello" userId="7ee451f8e707b8ad" providerId="LiveId" clId="{32E9E805-9E2B-4D8D-8B9C-352E3E7EC909}" dt="2020-02-02T18:21:05.369" v="0"/>
          <ac:cxnSpMkLst>
            <pc:docMk/>
            <pc:sldMk cId="864244483" sldId="257"/>
            <ac:cxnSpMk id="77" creationId="{1096C922-6DD7-41D0-AA0C-D0F1A3FCEFC1}"/>
          </ac:cxnSpMkLst>
        </pc:cxnChg>
        <pc:cxnChg chg="mod">
          <ac:chgData name="Isabela Vianello" userId="7ee451f8e707b8ad" providerId="LiveId" clId="{32E9E805-9E2B-4D8D-8B9C-352E3E7EC909}" dt="2020-02-02T18:21:05.369" v="0"/>
          <ac:cxnSpMkLst>
            <pc:docMk/>
            <pc:sldMk cId="864244483" sldId="257"/>
            <ac:cxnSpMk id="84" creationId="{C6116A98-B584-41E9-8CB2-FE22498DD7C3}"/>
          </ac:cxnSpMkLst>
        </pc:cxnChg>
        <pc:cxnChg chg="mod">
          <ac:chgData name="Isabela Vianello" userId="7ee451f8e707b8ad" providerId="LiveId" clId="{32E9E805-9E2B-4D8D-8B9C-352E3E7EC909}" dt="2020-02-02T18:21:05.369" v="0"/>
          <ac:cxnSpMkLst>
            <pc:docMk/>
            <pc:sldMk cId="864244483" sldId="257"/>
            <ac:cxnSpMk id="88" creationId="{9C2FF18F-CBA4-47B1-B7EE-A19B092FB8F8}"/>
          </ac:cxnSpMkLst>
        </pc:cxnChg>
        <pc:cxnChg chg="mod">
          <ac:chgData name="Isabela Vianello" userId="7ee451f8e707b8ad" providerId="LiveId" clId="{32E9E805-9E2B-4D8D-8B9C-352E3E7EC909}" dt="2020-02-02T18:21:05.369" v="0"/>
          <ac:cxnSpMkLst>
            <pc:docMk/>
            <pc:sldMk cId="864244483" sldId="257"/>
            <ac:cxnSpMk id="91" creationId="{8832273B-DE5F-46CB-AA00-559A1A174D1D}"/>
          </ac:cxnSpMkLst>
        </pc:cxnChg>
      </pc:sldChg>
      <pc:sldMasterChg chg="modSp modSldLayout">
        <pc:chgData name="Isabela Vianello" userId="7ee451f8e707b8ad" providerId="LiveId" clId="{32E9E805-9E2B-4D8D-8B9C-352E3E7EC909}" dt="2020-02-02T18:21:05.369" v="0"/>
        <pc:sldMasterMkLst>
          <pc:docMk/>
          <pc:sldMasterMk cId="0" sldId="2147483708"/>
        </pc:sldMasterMkLst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13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14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22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23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28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29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0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1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2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3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4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5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6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7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8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39" creationId="{00000000-0000-0000-0000-000000000000}"/>
          </ac:spMkLst>
        </pc:spChg>
        <pc:spChg chg="mod">
          <ac:chgData name="Isabela Vianello" userId="7ee451f8e707b8ad" providerId="LiveId" clId="{32E9E805-9E2B-4D8D-8B9C-352E3E7EC909}" dt="2020-02-02T18:21:05.369" v="0"/>
          <ac:spMkLst>
            <pc:docMk/>
            <pc:sldMasterMk cId="0" sldId="2147483708"/>
            <ac:spMk id="40" creationId="{00000000-0000-0000-0000-000000000000}"/>
          </ac:spMkLst>
        </pc:spChg>
        <pc:sldLayoutChg chg="modSp">
          <pc:chgData name="Isabela Vianello" userId="7ee451f8e707b8ad" providerId="LiveId" clId="{32E9E805-9E2B-4D8D-8B9C-352E3E7EC909}" dt="2020-02-02T18:21:05.369" v="0"/>
          <pc:sldLayoutMkLst>
            <pc:docMk/>
            <pc:sldMasterMk cId="0" sldId="2147483708"/>
            <pc:sldLayoutMk cId="0" sldId="2147483709"/>
          </pc:sldLayoutMkLst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7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8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9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10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11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17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19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23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24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25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26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27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28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29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30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09"/>
              <ac:spMk id="31" creationId="{00000000-0000-0000-0000-000000000000}"/>
            </ac:spMkLst>
          </pc:spChg>
        </pc:sldLayoutChg>
        <pc:sldLayoutChg chg="modSp">
          <pc:chgData name="Isabela Vianello" userId="7ee451f8e707b8ad" providerId="LiveId" clId="{32E9E805-9E2B-4D8D-8B9C-352E3E7EC909}" dt="2020-02-02T18:21:05.369" v="0"/>
          <pc:sldLayoutMkLst>
            <pc:docMk/>
            <pc:sldMasterMk cId="0" sldId="2147483708"/>
            <pc:sldLayoutMk cId="0" sldId="2147483711"/>
          </pc:sldLayoutMkLst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1"/>
              <ac:spMk id="2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1"/>
              <ac:spMk id="3" creationId="{00000000-0000-0000-0000-000000000000}"/>
            </ac:spMkLst>
          </pc:spChg>
        </pc:sldLayoutChg>
        <pc:sldLayoutChg chg="modSp">
          <pc:chgData name="Isabela Vianello" userId="7ee451f8e707b8ad" providerId="LiveId" clId="{32E9E805-9E2B-4D8D-8B9C-352E3E7EC909}" dt="2020-02-02T18:21:05.369" v="0"/>
          <pc:sldLayoutMkLst>
            <pc:docMk/>
            <pc:sldMasterMk cId="0" sldId="2147483708"/>
            <pc:sldLayoutMk cId="0" sldId="2147483712"/>
          </pc:sldLayoutMkLst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2"/>
              <ac:spMk id="3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2"/>
              <ac:spMk id="4" creationId="{00000000-0000-0000-0000-000000000000}"/>
            </ac:spMkLst>
          </pc:spChg>
        </pc:sldLayoutChg>
        <pc:sldLayoutChg chg="modSp">
          <pc:chgData name="Isabela Vianello" userId="7ee451f8e707b8ad" providerId="LiveId" clId="{32E9E805-9E2B-4D8D-8B9C-352E3E7EC909}" dt="2020-02-02T18:21:05.369" v="0"/>
          <pc:sldLayoutMkLst>
            <pc:docMk/>
            <pc:sldMasterMk cId="0" sldId="2147483708"/>
            <pc:sldLayoutMk cId="0" sldId="2147483713"/>
          </pc:sldLayoutMkLst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3"/>
              <ac:spMk id="2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3"/>
              <ac:spMk id="3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3"/>
              <ac:spMk id="4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3"/>
              <ac:spMk id="5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3"/>
              <ac:spMk id="6" creationId="{00000000-0000-0000-0000-000000000000}"/>
            </ac:spMkLst>
          </pc:spChg>
        </pc:sldLayoutChg>
        <pc:sldLayoutChg chg="modSp">
          <pc:chgData name="Isabela Vianello" userId="7ee451f8e707b8ad" providerId="LiveId" clId="{32E9E805-9E2B-4D8D-8B9C-352E3E7EC909}" dt="2020-02-02T18:21:05.369" v="0"/>
          <pc:sldLayoutMkLst>
            <pc:docMk/>
            <pc:sldMasterMk cId="0" sldId="2147483708"/>
            <pc:sldLayoutMk cId="0" sldId="2147483714"/>
          </pc:sldLayoutMkLst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4"/>
              <ac:spMk id="2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4"/>
              <ac:spMk id="3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4"/>
              <ac:spMk id="4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4"/>
              <ac:spMk id="5" creationId="{00000000-0000-0000-0000-000000000000}"/>
            </ac:spMkLst>
          </pc:spChg>
        </pc:sldLayoutChg>
        <pc:sldLayoutChg chg="modSp">
          <pc:chgData name="Isabela Vianello" userId="7ee451f8e707b8ad" providerId="LiveId" clId="{32E9E805-9E2B-4D8D-8B9C-352E3E7EC909}" dt="2020-02-02T18:21:05.369" v="0"/>
          <pc:sldLayoutMkLst>
            <pc:docMk/>
            <pc:sldMasterMk cId="0" sldId="2147483708"/>
            <pc:sldLayoutMk cId="0" sldId="2147483716"/>
          </pc:sldLayoutMkLst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6"/>
              <ac:spMk id="2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6"/>
              <ac:spMk id="3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6"/>
              <ac:spMk id="4" creationId="{00000000-0000-0000-0000-000000000000}"/>
            </ac:spMkLst>
          </pc:spChg>
        </pc:sldLayoutChg>
        <pc:sldLayoutChg chg="modSp">
          <pc:chgData name="Isabela Vianello" userId="7ee451f8e707b8ad" providerId="LiveId" clId="{32E9E805-9E2B-4D8D-8B9C-352E3E7EC909}" dt="2020-02-02T18:21:05.369" v="0"/>
          <pc:sldLayoutMkLst>
            <pc:docMk/>
            <pc:sldMasterMk cId="0" sldId="2147483708"/>
            <pc:sldLayoutMk cId="0" sldId="2147483717"/>
          </pc:sldLayoutMkLst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7"/>
              <ac:spMk id="2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7"/>
              <ac:spMk id="3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7"/>
              <ac:spMk id="4" creationId="{00000000-0000-0000-0000-000000000000}"/>
            </ac:spMkLst>
          </pc:spChg>
        </pc:sldLayoutChg>
        <pc:sldLayoutChg chg="modSp">
          <pc:chgData name="Isabela Vianello" userId="7ee451f8e707b8ad" providerId="LiveId" clId="{32E9E805-9E2B-4D8D-8B9C-352E3E7EC909}" dt="2020-02-02T18:21:05.369" v="0"/>
          <pc:sldLayoutMkLst>
            <pc:docMk/>
            <pc:sldMasterMk cId="0" sldId="2147483708"/>
            <pc:sldLayoutMk cId="0" sldId="2147483719"/>
          </pc:sldLayoutMkLst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9"/>
              <ac:spMk id="2" creationId="{00000000-0000-0000-0000-000000000000}"/>
            </ac:spMkLst>
          </pc:spChg>
          <pc:spChg chg="mod">
            <ac:chgData name="Isabela Vianello" userId="7ee451f8e707b8ad" providerId="LiveId" clId="{32E9E805-9E2B-4D8D-8B9C-352E3E7EC909}" dt="2020-02-02T18:21:05.369" v="0"/>
            <ac:spMkLst>
              <pc:docMk/>
              <pc:sldMasterMk cId="0" sldId="2147483708"/>
              <pc:sldLayoutMk cId="0" sldId="214748371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9CD71-0C74-1D4F-A2D7-B7672C9BA4BD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4608-51D8-A849-8B58-28BC89685D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97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B4608-51D8-A849-8B58-28BC89685DC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24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30293267" y="16000239"/>
            <a:ext cx="20906792" cy="38252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24" name="Retângulo 23"/>
          <p:cNvSpPr/>
          <p:nvPr/>
        </p:nvSpPr>
        <p:spPr>
          <a:xfrm flipV="1">
            <a:off x="30293375" y="16365637"/>
            <a:ext cx="20906694" cy="806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25" name="Retângulo 24"/>
          <p:cNvSpPr/>
          <p:nvPr/>
        </p:nvSpPr>
        <p:spPr>
          <a:xfrm flipV="1">
            <a:off x="30293375" y="17281797"/>
            <a:ext cx="20906694" cy="3840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26" name="Retângulo 25"/>
          <p:cNvSpPr/>
          <p:nvPr/>
        </p:nvSpPr>
        <p:spPr>
          <a:xfrm flipV="1">
            <a:off x="30293363" y="17488566"/>
            <a:ext cx="11008012" cy="7680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27" name="Retângulo 26"/>
          <p:cNvSpPr/>
          <p:nvPr/>
        </p:nvSpPr>
        <p:spPr>
          <a:xfrm flipV="1">
            <a:off x="30293363" y="17636258"/>
            <a:ext cx="11008012" cy="3840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30293364" y="16640246"/>
            <a:ext cx="17152017" cy="11520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41303314" y="17054248"/>
            <a:ext cx="8960009" cy="15360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7" name="Retângulo 6"/>
          <p:cNvSpPr/>
          <p:nvPr/>
        </p:nvSpPr>
        <p:spPr>
          <a:xfrm>
            <a:off x="8" y="15326892"/>
            <a:ext cx="51200050" cy="102540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10" name="Retângulo 9"/>
          <p:cNvSpPr/>
          <p:nvPr/>
        </p:nvSpPr>
        <p:spPr>
          <a:xfrm>
            <a:off x="13" y="15435513"/>
            <a:ext cx="51200058" cy="5907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11" name="Retângulo 10"/>
          <p:cNvSpPr/>
          <p:nvPr/>
        </p:nvSpPr>
        <p:spPr>
          <a:xfrm flipV="1">
            <a:off x="35914241" y="15299292"/>
            <a:ext cx="15285829" cy="10432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51200050" cy="1554542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560003" y="10086821"/>
            <a:ext cx="47360046" cy="6173423"/>
          </a:xfrm>
        </p:spPr>
        <p:txBody>
          <a:bodyPr anchor="b"/>
          <a:lstStyle>
            <a:lvl1pPr>
              <a:defRPr sz="26397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560001" y="16377939"/>
            <a:ext cx="27733361" cy="7360108"/>
          </a:xfrm>
        </p:spPr>
        <p:txBody>
          <a:bodyPr/>
          <a:lstStyle>
            <a:lvl1pPr marL="384856" indent="0" algn="l">
              <a:buNone/>
              <a:defRPr sz="14399">
                <a:solidFill>
                  <a:schemeClr val="tx2"/>
                </a:solidFill>
              </a:defRPr>
            </a:lvl1pPr>
            <a:lvl2pPr marL="2748962" indent="0" algn="ctr">
              <a:buNone/>
            </a:lvl2pPr>
            <a:lvl3pPr marL="5497919" indent="0" algn="ctr">
              <a:buNone/>
            </a:lvl3pPr>
            <a:lvl4pPr marL="8246882" indent="0" algn="ctr">
              <a:buNone/>
            </a:lvl4pPr>
            <a:lvl5pPr marL="10995839" indent="0" algn="ctr">
              <a:buNone/>
            </a:lvl5pPr>
            <a:lvl6pPr marL="13744795" indent="0" algn="ctr">
              <a:buNone/>
            </a:lvl6pPr>
            <a:lvl7pPr marL="16493757" indent="0" algn="ctr">
              <a:buNone/>
            </a:lvl7pPr>
            <a:lvl8pPr marL="19242714" indent="0" algn="ctr">
              <a:buNone/>
            </a:lvl8pPr>
            <a:lvl9pPr marL="21991677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37546704" y="17664261"/>
            <a:ext cx="5376005" cy="1920028"/>
          </a:xfrm>
        </p:spPr>
        <p:txBody>
          <a:bodyPr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30293363" y="17660263"/>
            <a:ext cx="7253341" cy="1920028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6586716" y="4772"/>
            <a:ext cx="4186667" cy="1536023"/>
          </a:xfrm>
        </p:spPr>
        <p:txBody>
          <a:bodyPr/>
          <a:lstStyle>
            <a:lvl1pPr algn="r">
              <a:defRPr sz="10799">
                <a:solidFill>
                  <a:schemeClr val="bg1"/>
                </a:solidFill>
              </a:defRPr>
            </a:lvl1pPr>
          </a:lstStyle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973372" y="4800071"/>
            <a:ext cx="10666677" cy="23040340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60002" y="4800071"/>
            <a:ext cx="34986702" cy="2304034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4455" y="8320126"/>
            <a:ext cx="43520043" cy="5720085"/>
          </a:xfrm>
        </p:spPr>
        <p:txBody>
          <a:bodyPr anchor="b">
            <a:noAutofit/>
          </a:bodyPr>
          <a:lstStyle>
            <a:lvl1pPr algn="l">
              <a:buNone/>
              <a:defRPr sz="25864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44455" y="14140215"/>
            <a:ext cx="43520043" cy="6340091"/>
          </a:xfrm>
        </p:spPr>
        <p:txBody>
          <a:bodyPr anchor="t"/>
          <a:lstStyle>
            <a:lvl1pPr marL="274897" indent="0">
              <a:buNone/>
              <a:defRPr sz="12665" b="0">
                <a:solidFill>
                  <a:schemeClr val="tx2"/>
                </a:solidFill>
              </a:defRPr>
            </a:lvl1pPr>
            <a:lvl2pPr>
              <a:buNone/>
              <a:defRPr sz="107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5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83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83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60002" y="9446543"/>
            <a:ext cx="22613356" cy="19006949"/>
          </a:xfrm>
        </p:spPr>
        <p:txBody>
          <a:bodyPr/>
          <a:lstStyle>
            <a:lvl1pPr>
              <a:defRPr sz="11999"/>
            </a:lvl1pPr>
            <a:lvl2pPr>
              <a:defRPr sz="11466"/>
            </a:lvl2pPr>
            <a:lvl3pPr>
              <a:defRPr sz="10799"/>
            </a:lvl3pPr>
            <a:lvl4pPr>
              <a:defRPr sz="10799"/>
            </a:lvl4pPr>
            <a:lvl5pPr>
              <a:defRPr sz="10799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026693" y="9446543"/>
            <a:ext cx="22613356" cy="19006949"/>
          </a:xfrm>
        </p:spPr>
        <p:txBody>
          <a:bodyPr/>
          <a:lstStyle>
            <a:lvl1pPr>
              <a:defRPr sz="11999"/>
            </a:lvl1pPr>
            <a:lvl2pPr>
              <a:defRPr sz="11466"/>
            </a:lvl2pPr>
            <a:lvl3pPr>
              <a:defRPr sz="10799"/>
            </a:lvl3pPr>
            <a:lvl4pPr>
              <a:defRPr sz="10799"/>
            </a:lvl4pPr>
            <a:lvl5pPr>
              <a:defRPr sz="10799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338" y="4800071"/>
            <a:ext cx="46933379" cy="4492866"/>
          </a:xfrm>
        </p:spPr>
        <p:txBody>
          <a:bodyPr anchor="ctr"/>
          <a:lstStyle>
            <a:lvl1pPr>
              <a:defRPr sz="23998" b="0" i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33336" y="9427833"/>
            <a:ext cx="22630422" cy="1920028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274897" indent="0">
              <a:buNone/>
              <a:defRPr sz="11466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1999" b="1"/>
            </a:lvl2pPr>
            <a:lvl3pPr>
              <a:buNone/>
              <a:defRPr sz="10799" b="1"/>
            </a:lvl3pPr>
            <a:lvl4pPr>
              <a:buNone/>
              <a:defRPr sz="9599" b="1"/>
            </a:lvl4pPr>
            <a:lvl5pPr>
              <a:buNone/>
              <a:defRPr sz="9599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26435595" y="9427833"/>
            <a:ext cx="22631131" cy="1920028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274897" indent="0">
              <a:buNone/>
              <a:defRPr sz="11466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1999" b="1"/>
            </a:lvl2pPr>
            <a:lvl3pPr>
              <a:buNone/>
              <a:defRPr sz="10799" b="1"/>
            </a:lvl3pPr>
            <a:lvl4pPr>
              <a:buNone/>
              <a:defRPr sz="9599" b="1"/>
            </a:lvl4pPr>
            <a:lvl5pPr>
              <a:buNone/>
              <a:defRPr sz="9599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133336" y="11374526"/>
            <a:ext cx="22630422" cy="16320241"/>
          </a:xfrm>
        </p:spPr>
        <p:txBody>
          <a:bodyPr/>
          <a:lstStyle>
            <a:lvl1pPr>
              <a:defRPr sz="11999"/>
            </a:lvl1pPr>
            <a:lvl2pPr>
              <a:defRPr sz="11999"/>
            </a:lvl2pPr>
            <a:lvl3pPr>
              <a:defRPr sz="10799"/>
            </a:lvl3pPr>
            <a:lvl4pPr>
              <a:defRPr sz="9599"/>
            </a:lvl4pPr>
            <a:lvl5pPr>
              <a:defRPr sz="9599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419246" y="11374526"/>
            <a:ext cx="22631131" cy="16320241"/>
          </a:xfrm>
        </p:spPr>
        <p:txBody>
          <a:bodyPr/>
          <a:lstStyle>
            <a:lvl1pPr>
              <a:defRPr sz="11999"/>
            </a:lvl1pPr>
            <a:lvl2pPr>
              <a:defRPr sz="11999"/>
            </a:lvl2pPr>
            <a:lvl3pPr>
              <a:defRPr sz="10799"/>
            </a:lvl3pPr>
            <a:lvl4pPr>
              <a:defRPr sz="9599"/>
            </a:lvl4pPr>
            <a:lvl5pPr>
              <a:defRPr sz="9599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004" y="4800071"/>
            <a:ext cx="46080045" cy="4492866"/>
          </a:xfrm>
        </p:spPr>
        <p:txBody>
          <a:bodyPr anchor="ctr"/>
          <a:lstStyle>
            <a:lvl1pPr>
              <a:defRPr sz="23998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6864037" y="2572838"/>
            <a:ext cx="5360013" cy="1920028"/>
          </a:xfrm>
        </p:spPr>
        <p:txBody>
          <a:bodyPr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9440030" y="2572838"/>
            <a:ext cx="7424007" cy="1920028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5772843" y="9543"/>
            <a:ext cx="4266672" cy="1536023"/>
          </a:xfrm>
        </p:spPr>
        <p:txBody>
          <a:bodyPr/>
          <a:lstStyle/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5861" y="4627763"/>
            <a:ext cx="18944020" cy="3686454"/>
          </a:xfrm>
        </p:spPr>
        <p:txBody>
          <a:bodyPr anchor="b"/>
          <a:lstStyle>
            <a:lvl1pPr algn="l">
              <a:buNone/>
              <a:defRPr sz="10799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29975861" y="8444121"/>
            <a:ext cx="18944020" cy="19392286"/>
          </a:xfrm>
        </p:spPr>
        <p:txBody>
          <a:bodyPr/>
          <a:lstStyle>
            <a:lvl1pPr marL="54983" indent="0">
              <a:buNone/>
              <a:defRPr sz="8399"/>
            </a:lvl1pPr>
            <a:lvl2pPr>
              <a:buNone/>
              <a:defRPr sz="7199"/>
            </a:lvl2pPr>
            <a:lvl3pPr>
              <a:buNone/>
              <a:defRPr sz="5999"/>
            </a:lvl3pPr>
            <a:lvl4pPr>
              <a:buNone/>
              <a:defRPr sz="5466"/>
            </a:lvl4pPr>
            <a:lvl5pPr>
              <a:buNone/>
              <a:defRPr sz="5466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853333" y="3260045"/>
            <a:ext cx="28569628" cy="24576363"/>
          </a:xfrm>
        </p:spPr>
        <p:txBody>
          <a:bodyPr/>
          <a:lstStyle>
            <a:lvl1pPr>
              <a:defRPr sz="19198"/>
            </a:lvl1pPr>
            <a:lvl2pPr>
              <a:defRPr sz="16798"/>
            </a:lvl2pPr>
            <a:lvl3pPr>
              <a:defRPr sz="14399"/>
            </a:lvl3pPr>
            <a:lvl4pPr>
              <a:defRPr sz="11999"/>
            </a:lvl4pPr>
            <a:lvl5pPr>
              <a:defRPr sz="11999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62656" y="4657966"/>
            <a:ext cx="3285687" cy="19660709"/>
          </a:xfrm>
        </p:spPr>
        <p:txBody>
          <a:bodyPr vert="vert270" lIns="206193" tIns="0" rIns="206193" anchor="t"/>
          <a:lstStyle>
            <a:lvl1pPr algn="ctr">
              <a:buNone/>
              <a:defRPr sz="11999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60276" y="4800071"/>
            <a:ext cx="25600025" cy="19200283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19198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091050" y="13750585"/>
            <a:ext cx="14506681" cy="10568090"/>
          </a:xfrm>
        </p:spPr>
        <p:txBody>
          <a:bodyPr lIns="0" tIns="0" rIns="206193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866"/>
            </a:lvl1pPr>
            <a:lvl2pPr>
              <a:buFontTx/>
              <a:buNone/>
              <a:defRPr sz="7199"/>
            </a:lvl2pPr>
            <a:lvl3pPr>
              <a:buFontTx/>
              <a:buNone/>
              <a:defRPr sz="5999"/>
            </a:lvl3pPr>
            <a:lvl4pPr>
              <a:buFontTx/>
              <a:buNone/>
              <a:defRPr sz="5466"/>
            </a:lvl4pPr>
            <a:lvl5pPr>
              <a:buFontTx/>
              <a:buNone/>
              <a:defRPr sz="5466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8" y="1540470"/>
            <a:ext cx="51200050" cy="3544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29" name="Retângulo 28"/>
          <p:cNvSpPr/>
          <p:nvPr/>
        </p:nvSpPr>
        <p:spPr>
          <a:xfrm>
            <a:off x="0" y="1"/>
            <a:ext cx="51200050" cy="13046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30" name="Retângulo 29"/>
          <p:cNvSpPr/>
          <p:nvPr/>
        </p:nvSpPr>
        <p:spPr>
          <a:xfrm>
            <a:off x="13" y="1294625"/>
            <a:ext cx="51200058" cy="3840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31" name="Retângulo 30"/>
          <p:cNvSpPr/>
          <p:nvPr/>
        </p:nvSpPr>
        <p:spPr>
          <a:xfrm flipV="1">
            <a:off x="30293267" y="1512870"/>
            <a:ext cx="20906792" cy="38252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32" name="Retângulo 31"/>
          <p:cNvSpPr/>
          <p:nvPr/>
        </p:nvSpPr>
        <p:spPr>
          <a:xfrm flipV="1">
            <a:off x="30293375" y="1848271"/>
            <a:ext cx="20906694" cy="7560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30277341" y="2089286"/>
            <a:ext cx="17152017" cy="11520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41287301" y="2473287"/>
            <a:ext cx="8960009" cy="15360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35" name="Retângulo 34"/>
          <p:cNvSpPr/>
          <p:nvPr/>
        </p:nvSpPr>
        <p:spPr bwMode="invGray">
          <a:xfrm>
            <a:off x="50869504" y="-8403"/>
            <a:ext cx="322671" cy="261123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50642815" y="-8403"/>
            <a:ext cx="153600" cy="261123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50536131" y="-8403"/>
            <a:ext cx="51200" cy="2611239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38" name="Retângulo 37"/>
          <p:cNvSpPr/>
          <p:nvPr/>
        </p:nvSpPr>
        <p:spPr bwMode="invGray">
          <a:xfrm>
            <a:off x="50256134" y="-8403"/>
            <a:ext cx="153600" cy="2611239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39" name="Retângulo 38"/>
          <p:cNvSpPr/>
          <p:nvPr/>
        </p:nvSpPr>
        <p:spPr bwMode="invGray">
          <a:xfrm>
            <a:off x="49921603" y="1596"/>
            <a:ext cx="307199" cy="245763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/>
          </a:p>
        </p:txBody>
      </p:sp>
      <p:sp>
        <p:nvSpPr>
          <p:cNvPr id="40" name="Retângulo 39"/>
          <p:cNvSpPr/>
          <p:nvPr/>
        </p:nvSpPr>
        <p:spPr bwMode="invGray">
          <a:xfrm>
            <a:off x="49685297" y="1596"/>
            <a:ext cx="51200" cy="245763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49787" tIns="274894" rIns="549787" bIns="274894" anchor="ctr"/>
          <a:lstStyle/>
          <a:p>
            <a:pPr algn="ctr" eaLnBrk="1" latinLnBrk="0" hangingPunct="1"/>
            <a:endParaRPr kumimoji="0" lang="en-US" sz="10799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2560004" y="4800076"/>
            <a:ext cx="46080045" cy="4480065"/>
          </a:xfrm>
          <a:prstGeom prst="rect">
            <a:avLst/>
          </a:prstGeom>
        </p:spPr>
        <p:txBody>
          <a:bodyPr vert="horz" lIns="412386" tIns="206193" rIns="412386" bIns="206193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560004" y="9446539"/>
            <a:ext cx="46080045" cy="18163468"/>
          </a:xfrm>
          <a:prstGeom prst="rect">
            <a:avLst/>
          </a:prstGeom>
        </p:spPr>
        <p:txBody>
          <a:bodyPr vert="horz" lIns="412386" tIns="206193" rIns="412386" bIns="206193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36880029" y="2572838"/>
            <a:ext cx="5360013" cy="1920028"/>
          </a:xfrm>
          <a:prstGeom prst="rect">
            <a:avLst/>
          </a:prstGeom>
        </p:spPr>
        <p:txBody>
          <a:bodyPr vert="horz" lIns="412386" tIns="206193" rIns="412386" bIns="206193"/>
          <a:lstStyle>
            <a:lvl1pPr algn="l" eaLnBrk="1" latinLnBrk="0" hangingPunct="1">
              <a:defRPr kumimoji="0" sz="4800">
                <a:solidFill>
                  <a:schemeClr val="accent2"/>
                </a:solidFill>
              </a:defRPr>
            </a:lvl1pPr>
          </a:lstStyle>
          <a:p>
            <a:fld id="{4342B257-90C6-43E0-AFDA-AF7504B09539}" type="datetimeFigureOut">
              <a:rPr lang="pt-BR" smtClean="0"/>
              <a:pPr/>
              <a:t>02/02/2020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9440030" y="2572838"/>
            <a:ext cx="7424007" cy="1920028"/>
          </a:xfrm>
          <a:prstGeom prst="rect">
            <a:avLst/>
          </a:prstGeom>
        </p:spPr>
        <p:txBody>
          <a:bodyPr vert="horz" lIns="412386" tIns="206193" rIns="412386" bIns="206193"/>
          <a:lstStyle>
            <a:lvl1pPr algn="r" eaLnBrk="1" latinLnBrk="0" hangingPunct="1">
              <a:defRPr kumimoji="0" sz="4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5772843" y="9543"/>
            <a:ext cx="4266672" cy="1536023"/>
          </a:xfrm>
          <a:prstGeom prst="rect">
            <a:avLst/>
          </a:prstGeom>
        </p:spPr>
        <p:txBody>
          <a:bodyPr vert="horz" lIns="412386" tIns="206193" rIns="412386" bIns="206193" anchor="b"/>
          <a:lstStyle>
            <a:lvl1pPr algn="r" eaLnBrk="1" latinLnBrk="0" hangingPunct="1">
              <a:defRPr kumimoji="0" sz="10799">
                <a:solidFill>
                  <a:srgbClr val="FFFFFF"/>
                </a:solidFill>
              </a:defRPr>
            </a:lvl1pPr>
          </a:lstStyle>
          <a:p>
            <a:fld id="{703E2B66-C995-4C62-945F-796240C035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2399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99171" indent="-1539418" algn="l" rtl="0" eaLnBrk="1" latinLnBrk="0" hangingPunct="1">
        <a:spcBef>
          <a:spcPts val="1804"/>
        </a:spcBef>
        <a:buClr>
          <a:schemeClr val="accent3"/>
        </a:buClr>
        <a:buFont typeface="Georgia"/>
        <a:buChar char="•"/>
        <a:defRPr kumimoji="0" sz="16798" kern="1200">
          <a:solidFill>
            <a:schemeClr val="tx1"/>
          </a:solidFill>
          <a:latin typeface="+mn-lt"/>
          <a:ea typeface="+mn-ea"/>
          <a:cs typeface="+mn-cs"/>
        </a:defRPr>
      </a:lvl1pPr>
      <a:lvl2pPr marL="3958501" indent="-1484441" algn="l" rtl="0" eaLnBrk="1" latinLnBrk="0" hangingPunct="1">
        <a:spcBef>
          <a:spcPts val="1804"/>
        </a:spcBef>
        <a:buClr>
          <a:schemeClr val="accent2"/>
        </a:buClr>
        <a:buFont typeface="Georgia"/>
        <a:buChar char="▫"/>
        <a:defRPr kumimoji="0" sz="15598" kern="1200">
          <a:solidFill>
            <a:schemeClr val="accent2"/>
          </a:solidFill>
          <a:latin typeface="+mn-lt"/>
          <a:ea typeface="+mn-ea"/>
          <a:cs typeface="+mn-cs"/>
        </a:defRPr>
      </a:lvl2pPr>
      <a:lvl3pPr marL="5552897" indent="-1319499" algn="l" rtl="0" eaLnBrk="1" latinLnBrk="0" hangingPunct="1">
        <a:spcBef>
          <a:spcPts val="1804"/>
        </a:spcBef>
        <a:buClr>
          <a:schemeClr val="accent1"/>
        </a:buClr>
        <a:buFont typeface="Wingdings 2"/>
        <a:buChar char=""/>
        <a:defRPr kumimoji="0" sz="143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7092313" indent="-1209544" algn="l" rtl="0" eaLnBrk="1" latinLnBrk="0" hangingPunct="1">
        <a:spcBef>
          <a:spcPts val="1804"/>
        </a:spcBef>
        <a:buClr>
          <a:schemeClr val="accent1"/>
        </a:buClr>
        <a:buFont typeface="Wingdings 2"/>
        <a:buChar char=""/>
        <a:defRPr kumimoji="0" sz="13199" kern="1200">
          <a:solidFill>
            <a:schemeClr val="accent1"/>
          </a:solidFill>
          <a:latin typeface="+mn-lt"/>
          <a:ea typeface="+mn-ea"/>
          <a:cs typeface="+mn-cs"/>
        </a:defRPr>
      </a:lvl4pPr>
      <a:lvl5pPr marL="8356835" indent="-1099585" algn="l" rtl="0" eaLnBrk="1" latinLnBrk="0" hangingPunct="1">
        <a:spcBef>
          <a:spcPts val="1804"/>
        </a:spcBef>
        <a:buClr>
          <a:schemeClr val="accent3"/>
        </a:buClr>
        <a:buFont typeface="Georgia"/>
        <a:buChar char="▫"/>
        <a:defRPr kumimoji="0" sz="11999" kern="1200">
          <a:solidFill>
            <a:schemeClr val="accent3"/>
          </a:solidFill>
          <a:latin typeface="+mn-lt"/>
          <a:ea typeface="+mn-ea"/>
          <a:cs typeface="+mn-cs"/>
        </a:defRPr>
      </a:lvl5pPr>
      <a:lvl6pPr marL="9676340" indent="-1099585" algn="l" rtl="0" eaLnBrk="1" latinLnBrk="0" hangingPunct="1">
        <a:spcBef>
          <a:spcPts val="1804"/>
        </a:spcBef>
        <a:buClr>
          <a:schemeClr val="accent3"/>
        </a:buClr>
        <a:buFont typeface="Georgia"/>
        <a:buChar char="▫"/>
        <a:defRPr kumimoji="0" sz="10799" kern="1200">
          <a:solidFill>
            <a:schemeClr val="accent3"/>
          </a:solidFill>
          <a:latin typeface="+mn-lt"/>
          <a:ea typeface="+mn-ea"/>
          <a:cs typeface="+mn-cs"/>
        </a:defRPr>
      </a:lvl6pPr>
      <a:lvl7pPr marL="10995839" indent="-1099585" algn="l" rtl="0" eaLnBrk="1" latinLnBrk="0" hangingPunct="1">
        <a:spcBef>
          <a:spcPts val="1804"/>
        </a:spcBef>
        <a:buClr>
          <a:schemeClr val="accent3"/>
        </a:buClr>
        <a:buFont typeface="Georgia"/>
        <a:buChar char="▫"/>
        <a:defRPr kumimoji="0" sz="9599" kern="1200">
          <a:solidFill>
            <a:schemeClr val="accent3"/>
          </a:solidFill>
          <a:latin typeface="+mn-lt"/>
          <a:ea typeface="+mn-ea"/>
          <a:cs typeface="+mn-cs"/>
        </a:defRPr>
      </a:lvl7pPr>
      <a:lvl8pPr marL="12205377" indent="-1099585" algn="l" rtl="0" eaLnBrk="1" latinLnBrk="0" hangingPunct="1">
        <a:spcBef>
          <a:spcPts val="1804"/>
        </a:spcBef>
        <a:buClr>
          <a:schemeClr val="accent3"/>
        </a:buClr>
        <a:buFont typeface="Georgia"/>
        <a:buChar char="◦"/>
        <a:defRPr kumimoji="0" sz="9066" kern="1200">
          <a:solidFill>
            <a:schemeClr val="accent3"/>
          </a:solidFill>
          <a:latin typeface="+mn-lt"/>
          <a:ea typeface="+mn-ea"/>
          <a:cs typeface="+mn-cs"/>
        </a:defRPr>
      </a:lvl8pPr>
      <a:lvl9pPr marL="13469898" indent="-1099585" algn="l" rtl="0" eaLnBrk="1" latinLnBrk="0" hangingPunct="1">
        <a:spcBef>
          <a:spcPts val="1804"/>
        </a:spcBef>
        <a:buClr>
          <a:schemeClr val="accent3"/>
        </a:buClr>
        <a:buFont typeface="Georgia"/>
        <a:buChar char="◦"/>
        <a:defRPr kumimoji="0" sz="8399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7489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97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8246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995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37447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6493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92427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1991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50F8F1-6688-7145-82A9-AB2A4DACC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353" y="10846343"/>
            <a:ext cx="48173352" cy="16587317"/>
          </a:xfrm>
        </p:spPr>
        <p:txBody>
          <a:bodyPr numCol="2" spcCol="720000">
            <a:noAutofit/>
          </a:bodyPr>
          <a:lstStyle/>
          <a:p>
            <a:pPr algn="ctr"/>
            <a:r>
              <a:rPr lang="pt-BR" sz="3600" b="1" dirty="0">
                <a:solidFill>
                  <a:srgbClr val="A9793E"/>
                </a:solidFill>
                <a:latin typeface="Arial" panose="020B0604020202020204" pitchFamily="34" charset="0"/>
                <a:cs typeface="Arial" pitchFamily="34" charset="0"/>
              </a:rPr>
              <a:t>PURPOSE</a:t>
            </a: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report a case of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sclerochoroidal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calcifications in an 80-year-old man.</a:t>
            </a:r>
          </a:p>
          <a:p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solidFill>
                  <a:srgbClr val="A9793E"/>
                </a:solidFill>
                <a:latin typeface="Arial" panose="020B0604020202020204" pitchFamily="34" charset="0"/>
                <a:cs typeface="Arial" pitchFamily="34" charset="0"/>
              </a:rPr>
              <a:t>METHODS</a:t>
            </a: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report and correlation to literature.</a:t>
            </a:r>
          </a:p>
          <a:p>
            <a:endParaRPr 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solidFill>
                  <a:srgbClr val="A97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pt-BR" sz="3600" dirty="0">
              <a:solidFill>
                <a:srgbClr val="A9793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endParaRPr lang="pt-BR" sz="3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endParaRPr lang="pt-BR" sz="3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53200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524875"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Fundus examination of both eyes revealed yellowish lesions of approximately 10 mm from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superotemporal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macula to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superotemporal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periphery. There was no associated subretinal fluid, heme or significant retinal pigment epithelium changes. </a:t>
            </a:r>
          </a:p>
          <a:p>
            <a:pPr marL="8524875"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B-scan ultrasonography revealed moderate solid elevations as well as high internal reflectivity compatible with calcified lesions.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4875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Clinical screening was negative, including calcium metabolism and renal function. These findings excluded the first hypothesis of metastasis, confirming the diagnostic of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sclerochoroidal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calcifications.</a:t>
            </a:r>
          </a:p>
          <a:p>
            <a:pPr algn="just"/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solidFill>
                  <a:srgbClr val="A9793E"/>
                </a:solidFill>
                <a:latin typeface="Arial" panose="020B0604020202020204" pitchFamily="34" charset="0"/>
                <a:cs typeface="Arial" pitchFamily="34" charset="0"/>
              </a:rPr>
              <a:t>CONCLUSION</a:t>
            </a:r>
          </a:p>
          <a:p>
            <a:pPr algn="just"/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Sclerochoroidal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calcifications present as deposits of calcium pyrophosphate in the sclera and/or choroid, typically in elderly, white individuals. 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Ultrasonography confirm the presence of intrinsic calcification.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rgbClr val="A97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diagnosis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choroidal osteoma, choroidal metastasis, subepithelial infiltrates of large cell ocular lymphoma, amelanotic nevus/melanoma and chorioretinitis.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Cases are considered idiopathic after excluding other pathologies by investigating ocular history and blood tests.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Even in rare cases of parafoveal involvement, </a:t>
            </a:r>
            <a:r>
              <a:rPr lang="en-US" sz="3600" b="1" dirty="0">
                <a:solidFill>
                  <a:srgbClr val="A97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treatment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 have been established. </a:t>
            </a:r>
            <a:r>
              <a:rPr lang="en-US" sz="3600" b="1" dirty="0">
                <a:solidFill>
                  <a:srgbClr val="A97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prognosis is usually good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Although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sclerochoroidal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calcification is a rare disease it’s important to recognize it in order to avoid unnecessary intervention.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4" name="Imagem 8" descr="Sem título.jpg">
            <a:extLst>
              <a:ext uri="{FF2B5EF4-FFF2-40B4-BE49-F238E27FC236}">
                <a16:creationId xmlns:a16="http://schemas.microsoft.com/office/drawing/2014/main" id="{45BBA707-FB60-1E47-9EBB-26BC7CE0B7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6041" y="2929096"/>
            <a:ext cx="6560944" cy="60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43DE1AC-E280-B244-B377-51D0B6EF44BD}"/>
              </a:ext>
            </a:extLst>
          </p:cNvPr>
          <p:cNvSpPr/>
          <p:nvPr/>
        </p:nvSpPr>
        <p:spPr>
          <a:xfrm>
            <a:off x="9322505" y="6263866"/>
            <a:ext cx="32551327" cy="4186920"/>
          </a:xfrm>
          <a:prstGeom prst="rect">
            <a:avLst/>
          </a:prstGeom>
        </p:spPr>
        <p:txBody>
          <a:bodyPr wrap="square" lIns="549787" tIns="274894" rIns="549787" bIns="274894">
            <a:spAutoFit/>
          </a:bodyPr>
          <a:lstStyle/>
          <a:p>
            <a:pPr algn="ctr"/>
            <a:r>
              <a:rPr lang="pt-BR" altLang="pt-BR" sz="4800" dirty="0">
                <a:latin typeface="Arial" pitchFamily="34" charset="0"/>
                <a:cs typeface="Arial" pitchFamily="34" charset="0"/>
              </a:rPr>
              <a:t>TOCHETO, B.B.</a:t>
            </a:r>
            <a:r>
              <a:rPr lang="pt-BR" altLang="pt-BR" sz="4800" baseline="30000" dirty="0">
                <a:latin typeface="Arial" pitchFamily="34" charset="0"/>
                <a:cs typeface="Arial" pitchFamily="34" charset="0"/>
              </a:rPr>
              <a:t>²</a:t>
            </a:r>
            <a:r>
              <a:rPr lang="pt-BR" altLang="pt-BR" sz="4800" dirty="0">
                <a:latin typeface="Arial" pitchFamily="34" charset="0"/>
                <a:cs typeface="Arial" pitchFamily="34" charset="0"/>
              </a:rPr>
              <a:t>; LUCENA, P¹; VALLE, I.V.¹; CARVALHO, T.A²; FALCÃO, V.C.²; FIGUEIREDO, T.C.S.²; </a:t>
            </a:r>
            <a:r>
              <a:rPr lang="en-US" altLang="pt-BR" sz="4800" dirty="0">
                <a:latin typeface="Arial" pitchFamily="34" charset="0"/>
                <a:cs typeface="Arial" pitchFamily="34" charset="0"/>
              </a:rPr>
              <a:t>NEHEMY, A.</a:t>
            </a:r>
            <a:r>
              <a:rPr lang="pt-BR" altLang="pt-BR" sz="4800" dirty="0">
                <a:latin typeface="Arial" pitchFamily="34" charset="0"/>
                <a:cs typeface="Arial" pitchFamily="34" charset="0"/>
              </a:rPr>
              <a:t> ³</a:t>
            </a:r>
            <a:r>
              <a:rPr lang="en-US" altLang="pt-BR" sz="4800" dirty="0">
                <a:latin typeface="Arial" pitchFamily="34" charset="0"/>
                <a:cs typeface="Arial" pitchFamily="34" charset="0"/>
              </a:rPr>
              <a:t>; COSTA</a:t>
            </a:r>
            <a:r>
              <a:rPr lang="pt-BR" altLang="pt-BR" sz="4800" dirty="0">
                <a:latin typeface="Arial" pitchFamily="34" charset="0"/>
                <a:cs typeface="Arial" pitchFamily="34" charset="0"/>
              </a:rPr>
              <a:t>, M.A.N³</a:t>
            </a:r>
            <a:endParaRPr lang="pt-BR" altLang="pt-BR" sz="4800" baseline="30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altLang="pt-BR" sz="4800" baseline="30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i="1" dirty="0">
                <a:latin typeface="Arial" pitchFamily="34" charset="0"/>
                <a:cs typeface="Arial" pitchFamily="34" charset="0"/>
              </a:rPr>
              <a:t>¹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Resident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Ophthalmology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João Penido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Burnier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Foundation 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i="1" dirty="0">
                <a:latin typeface="Arial" pitchFamily="34" charset="0"/>
                <a:cs typeface="Arial" pitchFamily="34" charset="0"/>
              </a:rPr>
              <a:t>² Retina and Vitreous Fellowships of João 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Penido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Burnier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Foundation</a:t>
            </a:r>
          </a:p>
          <a:p>
            <a:pPr algn="ctr"/>
            <a:r>
              <a:rPr lang="en-US" sz="3600" i="1" dirty="0">
                <a:latin typeface="Arial" pitchFamily="34" charset="0"/>
                <a:cs typeface="Arial" pitchFamily="34" charset="0"/>
              </a:rPr>
              <a:t>³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Heads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Retina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Vitreous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sector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 João Penido Burnier Foundation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tina 2020 - 45º Congresso da Sociedade Brasileira de Retina e Vítr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2284"/>
            <a:ext cx="9322506" cy="55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9322506" y="2779397"/>
            <a:ext cx="3255132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A97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DIAGNOSIS FOR SUBRETINAL YELLOWISH LESIONS: METASTASIS VERSUS SCLEROCHOROIDAL CALCIFICATIONS</a:t>
            </a:r>
            <a:endParaRPr lang="pt-BR" dirty="0">
              <a:solidFill>
                <a:srgbClr val="A979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FB2755F-53CB-437B-BBCD-5D85629B170A}"/>
              </a:ext>
            </a:extLst>
          </p:cNvPr>
          <p:cNvSpPr/>
          <p:nvPr/>
        </p:nvSpPr>
        <p:spPr>
          <a:xfrm>
            <a:off x="14247317" y="16988308"/>
            <a:ext cx="2109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endParaRPr lang="pt-BR" sz="3600" b="1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1B9DFB1-244E-4A54-B347-8F678FB7AF62}"/>
              </a:ext>
            </a:extLst>
          </p:cNvPr>
          <p:cNvSpPr/>
          <p:nvPr/>
        </p:nvSpPr>
        <p:spPr>
          <a:xfrm>
            <a:off x="2168691" y="26829535"/>
            <a:ext cx="6983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97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Retinography evidencing bilateral lesions</a:t>
            </a:r>
            <a:endParaRPr lang="pt-BR" sz="3200" dirty="0"/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08A5BDF8-4373-45FD-B0CE-946E57081DCC}"/>
              </a:ext>
            </a:extLst>
          </p:cNvPr>
          <p:cNvCxnSpPr/>
          <p:nvPr/>
        </p:nvCxnSpPr>
        <p:spPr>
          <a:xfrm>
            <a:off x="25627917" y="10846343"/>
            <a:ext cx="0" cy="15231720"/>
          </a:xfrm>
          <a:prstGeom prst="line">
            <a:avLst/>
          </a:prstGeom>
          <a:ln>
            <a:solidFill>
              <a:srgbClr val="A979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áfico 31">
            <a:extLst>
              <a:ext uri="{FF2B5EF4-FFF2-40B4-BE49-F238E27FC236}">
                <a16:creationId xmlns:a16="http://schemas.microsoft.com/office/drawing/2014/main" id="{FEBA3F84-03B5-4387-BB91-DE38F219D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24519" y="17769574"/>
            <a:ext cx="1636716" cy="1636716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67FE9AA3-E2DE-4090-A1FF-895EB69BF9AA}"/>
              </a:ext>
            </a:extLst>
          </p:cNvPr>
          <p:cNvSpPr/>
          <p:nvPr/>
        </p:nvSpPr>
        <p:spPr>
          <a:xfrm>
            <a:off x="13197625" y="18085375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Prostate</a:t>
            </a:r>
          </a:p>
          <a:p>
            <a:pPr algn="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CA02DE44-480B-4DE8-9EA7-925FC61E3C7F}"/>
              </a:ext>
            </a:extLst>
          </p:cNvPr>
          <p:cNvSpPr/>
          <p:nvPr/>
        </p:nvSpPr>
        <p:spPr>
          <a:xfrm>
            <a:off x="17713344" y="16988308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 symptoms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E9B18699-740F-45D3-94C6-73E1E18D771A}"/>
              </a:ext>
            </a:extLst>
          </p:cNvPr>
          <p:cNvSpPr/>
          <p:nvPr/>
        </p:nvSpPr>
        <p:spPr>
          <a:xfrm>
            <a:off x="18019506" y="17993104"/>
            <a:ext cx="41515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Best corrected VA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20/30 both eyes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416C304C-C0D8-4E63-8C3D-5057F7F43472}"/>
              </a:ext>
            </a:extLst>
          </p:cNvPr>
          <p:cNvCxnSpPr/>
          <p:nvPr/>
        </p:nvCxnSpPr>
        <p:spPr>
          <a:xfrm flipV="1">
            <a:off x="17199406" y="17634639"/>
            <a:ext cx="513939" cy="504269"/>
          </a:xfrm>
          <a:prstGeom prst="straightConnector1">
            <a:avLst/>
          </a:prstGeom>
          <a:ln w="12700">
            <a:solidFill>
              <a:srgbClr val="A9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CBD90D1-A716-4F20-A37C-B83DA0964F5D}"/>
              </a:ext>
            </a:extLst>
          </p:cNvPr>
          <p:cNvCxnSpPr>
            <a:cxnSpLocks/>
          </p:cNvCxnSpPr>
          <p:nvPr/>
        </p:nvCxnSpPr>
        <p:spPr>
          <a:xfrm flipV="1">
            <a:off x="17199404" y="18524814"/>
            <a:ext cx="731516" cy="1164"/>
          </a:xfrm>
          <a:prstGeom prst="straightConnector1">
            <a:avLst/>
          </a:prstGeom>
          <a:ln w="12700">
            <a:solidFill>
              <a:srgbClr val="A9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6D9BAEE9-67D4-427E-A530-A655D8919699}"/>
              </a:ext>
            </a:extLst>
          </p:cNvPr>
          <p:cNvCxnSpPr>
            <a:cxnSpLocks/>
          </p:cNvCxnSpPr>
          <p:nvPr/>
        </p:nvCxnSpPr>
        <p:spPr>
          <a:xfrm flipH="1" flipV="1">
            <a:off x="15355005" y="18524814"/>
            <a:ext cx="727901" cy="1164"/>
          </a:xfrm>
          <a:prstGeom prst="straightConnector1">
            <a:avLst/>
          </a:prstGeom>
          <a:ln w="12700">
            <a:solidFill>
              <a:srgbClr val="A9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4F94E898-A2A1-42FD-9691-8967D86781B1}"/>
              </a:ext>
            </a:extLst>
          </p:cNvPr>
          <p:cNvCxnSpPr>
            <a:cxnSpLocks/>
          </p:cNvCxnSpPr>
          <p:nvPr/>
        </p:nvCxnSpPr>
        <p:spPr>
          <a:xfrm flipH="1" flipV="1">
            <a:off x="15572410" y="17747487"/>
            <a:ext cx="452222" cy="367385"/>
          </a:xfrm>
          <a:prstGeom prst="straightConnector1">
            <a:avLst/>
          </a:prstGeom>
          <a:ln w="12700">
            <a:solidFill>
              <a:srgbClr val="A9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m 56" descr="Uma imagem contendo luz, abajur, escuro, laranja&#10;&#10;Descrição gerada automaticamente">
            <a:extLst>
              <a:ext uri="{FF2B5EF4-FFF2-40B4-BE49-F238E27FC236}">
                <a16:creationId xmlns:a16="http://schemas.microsoft.com/office/drawing/2014/main" id="{D4C91992-792A-42CB-A7E7-4ABAFF536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25" y="16523604"/>
            <a:ext cx="7759720" cy="5172556"/>
          </a:xfrm>
          <a:prstGeom prst="rect">
            <a:avLst/>
          </a:prstGeom>
        </p:spPr>
      </p:pic>
      <p:pic>
        <p:nvPicPr>
          <p:cNvPr id="59" name="Imagem 58" descr="Uma imagem contendo luz, laranja, escuro, grande&#10;&#10;Descrição gerada automaticamente">
            <a:extLst>
              <a:ext uri="{FF2B5EF4-FFF2-40B4-BE49-F238E27FC236}">
                <a16:creationId xmlns:a16="http://schemas.microsoft.com/office/drawing/2014/main" id="{DFF6AFBA-753D-47C7-9EE9-9224051D63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25" y="21578854"/>
            <a:ext cx="7759720" cy="5173146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AF08A67A-C93C-437B-8C9B-07E1D3F60673}"/>
              </a:ext>
            </a:extLst>
          </p:cNvPr>
          <p:cNvSpPr/>
          <p:nvPr/>
        </p:nvSpPr>
        <p:spPr>
          <a:xfrm>
            <a:off x="2551254" y="22053618"/>
            <a:ext cx="9884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97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pt-BR" sz="3200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F5515AAC-BE93-4B87-BFA5-C38C8D2A845D}"/>
              </a:ext>
            </a:extLst>
          </p:cNvPr>
          <p:cNvSpPr/>
          <p:nvPr/>
        </p:nvSpPr>
        <p:spPr>
          <a:xfrm>
            <a:off x="2551254" y="16739888"/>
            <a:ext cx="9884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97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pt-BR" sz="3200" dirty="0"/>
          </a:p>
        </p:txBody>
      </p:sp>
      <p:pic>
        <p:nvPicPr>
          <p:cNvPr id="67" name="Imagem 66" descr="Uma imagem contendo monitor, televisão, tela, apartamento&#10;&#10;Descrição gerada automaticamente">
            <a:extLst>
              <a:ext uri="{FF2B5EF4-FFF2-40B4-BE49-F238E27FC236}">
                <a16:creationId xmlns:a16="http://schemas.microsoft.com/office/drawing/2014/main" id="{1D89AA68-7CAE-4106-ACF0-CCB4B9F07E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/>
          <a:stretch/>
        </p:blipFill>
        <p:spPr>
          <a:xfrm>
            <a:off x="10393889" y="23862711"/>
            <a:ext cx="5900579" cy="4086014"/>
          </a:xfrm>
          <a:prstGeom prst="rect">
            <a:avLst/>
          </a:prstGeom>
        </p:spPr>
      </p:pic>
      <p:pic>
        <p:nvPicPr>
          <p:cNvPr id="69" name="Imagem 68" descr="Uma imagem contendo monitor, televisão, tela, livro&#10;&#10;Descrição gerada automaticamente">
            <a:extLst>
              <a:ext uri="{FF2B5EF4-FFF2-40B4-BE49-F238E27FC236}">
                <a16:creationId xmlns:a16="http://schemas.microsoft.com/office/drawing/2014/main" id="{3AB6DF7F-7C13-4804-AE4E-2BDA944A60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 r="4686"/>
          <a:stretch/>
        </p:blipFill>
        <p:spPr>
          <a:xfrm>
            <a:off x="16239579" y="23868365"/>
            <a:ext cx="5499018" cy="4038388"/>
          </a:xfrm>
          <a:prstGeom prst="rect">
            <a:avLst/>
          </a:prstGeom>
        </p:spPr>
      </p:pic>
      <p:sp>
        <p:nvSpPr>
          <p:cNvPr id="73" name="Retângulo 72">
            <a:extLst>
              <a:ext uri="{FF2B5EF4-FFF2-40B4-BE49-F238E27FC236}">
                <a16:creationId xmlns:a16="http://schemas.microsoft.com/office/drawing/2014/main" id="{E23BF918-4C17-4491-AB68-1DC65FEA935D}"/>
              </a:ext>
            </a:extLst>
          </p:cNvPr>
          <p:cNvSpPr/>
          <p:nvPr/>
        </p:nvSpPr>
        <p:spPr>
          <a:xfrm>
            <a:off x="21698998" y="25844650"/>
            <a:ext cx="3400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97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Ultrasonography revealing calcified lesions</a:t>
            </a:r>
            <a:endParaRPr lang="pt-BR" sz="3200" dirty="0"/>
          </a:p>
        </p:txBody>
      </p:sp>
      <p:pic>
        <p:nvPicPr>
          <p:cNvPr id="70" name="Picture 2" descr="Resultado de imagem para retina posterior pole&quot;">
            <a:extLst>
              <a:ext uri="{FF2B5EF4-FFF2-40B4-BE49-F238E27FC236}">
                <a16:creationId xmlns:a16="http://schemas.microsoft.com/office/drawing/2014/main" id="{851B453C-FFF4-4642-8F01-82BB5BDF6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5746" r="17115" b="5273"/>
          <a:stretch/>
        </p:blipFill>
        <p:spPr bwMode="auto">
          <a:xfrm>
            <a:off x="26620010" y="16679805"/>
            <a:ext cx="4038594" cy="3949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ipse 71">
            <a:extLst>
              <a:ext uri="{FF2B5EF4-FFF2-40B4-BE49-F238E27FC236}">
                <a16:creationId xmlns:a16="http://schemas.microsoft.com/office/drawing/2014/main" id="{3182E724-ACBF-4F2E-A6F9-A0F8516E130E}"/>
              </a:ext>
            </a:extLst>
          </p:cNvPr>
          <p:cNvSpPr/>
          <p:nvPr/>
        </p:nvSpPr>
        <p:spPr>
          <a:xfrm rot="1467060">
            <a:off x="27616269" y="16917904"/>
            <a:ext cx="3035501" cy="15121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91224252-A1E3-4600-8884-5F9B2E6BBA83}"/>
              </a:ext>
            </a:extLst>
          </p:cNvPr>
          <p:cNvSpPr/>
          <p:nvPr/>
        </p:nvSpPr>
        <p:spPr>
          <a:xfrm>
            <a:off x="30963210" y="16935263"/>
            <a:ext cx="1380397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Irregular, yellow </a:t>
            </a:r>
            <a:r>
              <a:rPr lang="en-US" sz="3600" b="1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chorioretinal</a:t>
            </a:r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lesions, usually superotemporal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Idiopathic 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can be associated to calcium metabolism</a:t>
            </a:r>
          </a:p>
          <a:p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Far from fovea </a:t>
            </a:r>
          </a:p>
          <a:p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stable</a:t>
            </a:r>
            <a:endParaRPr lang="pt-BR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Conector de Seta Reta 76">
            <a:extLst>
              <a:ext uri="{FF2B5EF4-FFF2-40B4-BE49-F238E27FC236}">
                <a16:creationId xmlns:a16="http://schemas.microsoft.com/office/drawing/2014/main" id="{1096C922-6DD7-41D0-AA0C-D0F1A3FCEFC1}"/>
              </a:ext>
            </a:extLst>
          </p:cNvPr>
          <p:cNvCxnSpPr>
            <a:cxnSpLocks/>
          </p:cNvCxnSpPr>
          <p:nvPr/>
        </p:nvCxnSpPr>
        <p:spPr>
          <a:xfrm flipV="1">
            <a:off x="30525421" y="17273919"/>
            <a:ext cx="444231" cy="263172"/>
          </a:xfrm>
          <a:prstGeom prst="straightConnector1">
            <a:avLst/>
          </a:prstGeom>
          <a:ln>
            <a:solidFill>
              <a:srgbClr val="A9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id="{C6116A98-B584-41E9-8CB2-FE22498DD7C3}"/>
              </a:ext>
            </a:extLst>
          </p:cNvPr>
          <p:cNvCxnSpPr>
            <a:cxnSpLocks/>
          </p:cNvCxnSpPr>
          <p:nvPr/>
        </p:nvCxnSpPr>
        <p:spPr>
          <a:xfrm>
            <a:off x="30828606" y="18268818"/>
            <a:ext cx="608077" cy="97606"/>
          </a:xfrm>
          <a:prstGeom prst="straightConnector1">
            <a:avLst/>
          </a:prstGeom>
          <a:ln>
            <a:solidFill>
              <a:srgbClr val="A9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9C2FF18F-CBA4-47B1-B7EE-A19B092FB8F8}"/>
              </a:ext>
            </a:extLst>
          </p:cNvPr>
          <p:cNvCxnSpPr>
            <a:cxnSpLocks/>
          </p:cNvCxnSpPr>
          <p:nvPr/>
        </p:nvCxnSpPr>
        <p:spPr>
          <a:xfrm>
            <a:off x="30793210" y="19043945"/>
            <a:ext cx="446211" cy="342094"/>
          </a:xfrm>
          <a:prstGeom prst="straightConnector1">
            <a:avLst/>
          </a:prstGeom>
          <a:ln>
            <a:solidFill>
              <a:srgbClr val="A9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8832273B-DE5F-46CB-AA00-559A1A174D1D}"/>
              </a:ext>
            </a:extLst>
          </p:cNvPr>
          <p:cNvCxnSpPr>
            <a:cxnSpLocks/>
          </p:cNvCxnSpPr>
          <p:nvPr/>
        </p:nvCxnSpPr>
        <p:spPr>
          <a:xfrm>
            <a:off x="30490583" y="19699979"/>
            <a:ext cx="364080" cy="810342"/>
          </a:xfrm>
          <a:prstGeom prst="straightConnector1">
            <a:avLst/>
          </a:prstGeom>
          <a:ln>
            <a:solidFill>
              <a:srgbClr val="A979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244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375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Trebuchet MS</vt:lpstr>
      <vt:lpstr>Wingdings 2</vt:lpstr>
      <vt:lpstr>Urbano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SÍNDROME DE AICARDI: RELATO DE CASO</dc:title>
  <dc:creator>BIBLIOTECA</dc:creator>
  <cp:lastModifiedBy>Isabela Vianello</cp:lastModifiedBy>
  <cp:revision>109</cp:revision>
  <dcterms:created xsi:type="dcterms:W3CDTF">2018-07-17T20:09:24Z</dcterms:created>
  <dcterms:modified xsi:type="dcterms:W3CDTF">2020-02-02T18:28:28Z</dcterms:modified>
</cp:coreProperties>
</file>