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57" autoAdjust="0"/>
  </p:normalViewPr>
  <p:slideViewPr>
    <p:cSldViewPr snapToGrid="0" snapToObjects="1">
      <p:cViewPr>
        <p:scale>
          <a:sx n="14" d="100"/>
          <a:sy n="14" d="100"/>
        </p:scale>
        <p:origin x="-2592" y="-16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74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2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7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3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1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9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56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4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5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8627-9FD7-6546-9B9D-857D775A2520}" type="datetimeFigureOut">
              <a:rPr lang="en-US" smtClean="0"/>
              <a:t>10/01/20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5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823" y="30711152"/>
            <a:ext cx="29480286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200" u="sng" dirty="0" smtClean="0">
                <a:latin typeface="Arial"/>
                <a:cs typeface="Arial"/>
              </a:rPr>
              <a:t>Autor</a:t>
            </a:r>
            <a:r>
              <a:rPr lang="pt-BR" sz="7200" dirty="0" smtClean="0">
                <a:latin typeface="Arial"/>
                <a:cs typeface="Arial"/>
              </a:rPr>
              <a:t>: Celso de Souza Dias Júnior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Instituição</a:t>
            </a:r>
            <a:r>
              <a:rPr lang="pt-BR" sz="7200" dirty="0" smtClean="0">
                <a:latin typeface="Arial"/>
                <a:cs typeface="Arial"/>
              </a:rPr>
              <a:t>: Hospital de Olhos de Sergipe (Aracaju-SE, Brasil)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Descrição</a:t>
            </a:r>
            <a:r>
              <a:rPr lang="pt-BR" sz="7200" dirty="0" smtClean="0">
                <a:latin typeface="Arial"/>
                <a:cs typeface="Arial"/>
              </a:rPr>
              <a:t>: </a:t>
            </a:r>
            <a:r>
              <a:rPr lang="pt-BR" sz="7200" dirty="0">
                <a:latin typeface="Arial"/>
                <a:cs typeface="Arial"/>
              </a:rPr>
              <a:t>Paciente do sexo masculino, 5 anos de idade, apresentando </a:t>
            </a:r>
            <a:r>
              <a:rPr lang="pt-BR" sz="7200" dirty="0" err="1">
                <a:latin typeface="Arial"/>
                <a:cs typeface="Arial"/>
              </a:rPr>
              <a:t>hipópio</a:t>
            </a:r>
            <a:r>
              <a:rPr lang="pt-BR" sz="7200" dirty="0">
                <a:latin typeface="Arial"/>
                <a:cs typeface="Arial"/>
              </a:rPr>
              <a:t> e intensa </a:t>
            </a:r>
            <a:r>
              <a:rPr lang="pt-BR" sz="7200" dirty="0" err="1">
                <a:latin typeface="Arial"/>
                <a:cs typeface="Arial"/>
              </a:rPr>
              <a:t>celularidade</a:t>
            </a:r>
            <a:r>
              <a:rPr lang="pt-BR" sz="7200" dirty="0">
                <a:latin typeface="Arial"/>
                <a:cs typeface="Arial"/>
              </a:rPr>
              <a:t> em câmara anterior devido a </a:t>
            </a:r>
            <a:r>
              <a:rPr lang="pt-BR" sz="7200" dirty="0" err="1">
                <a:latin typeface="Arial"/>
                <a:cs typeface="Arial"/>
              </a:rPr>
              <a:t>endoftalmite</a:t>
            </a:r>
            <a:r>
              <a:rPr lang="pt-BR" sz="7200" dirty="0">
                <a:latin typeface="Arial"/>
                <a:cs typeface="Arial"/>
              </a:rPr>
              <a:t> crônica por </a:t>
            </a:r>
            <a:r>
              <a:rPr lang="pt-BR" sz="7200" dirty="0" err="1" smtClean="0">
                <a:latin typeface="Arial"/>
                <a:cs typeface="Arial"/>
              </a:rPr>
              <a:t>toxocara</a:t>
            </a:r>
            <a:r>
              <a:rPr lang="pt-BR" sz="7200" dirty="0" smtClean="0">
                <a:latin typeface="Arial"/>
                <a:cs typeface="Arial"/>
              </a:rPr>
              <a:t>.</a:t>
            </a:r>
            <a:endParaRPr lang="pt-BR" sz="7200" dirty="0">
              <a:latin typeface="Arial"/>
              <a:cs typeface="Arial"/>
            </a:endParaRPr>
          </a:p>
          <a:p>
            <a:pPr lvl="0" algn="just"/>
            <a:endParaRPr lang="pt-BR" sz="7200" dirty="0" smtClean="0">
              <a:latin typeface="Arial"/>
              <a:cs typeface="Arial"/>
            </a:endParaRPr>
          </a:p>
          <a:p>
            <a:endParaRPr lang="pt-BR" dirty="0" smtClean="0">
              <a:latin typeface="Arial"/>
              <a:cs typeface="Arial"/>
            </a:endParaRPr>
          </a:p>
          <a:p>
            <a:endParaRPr lang="pt-B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0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SOHSG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5" r="6804"/>
          <a:stretch/>
        </p:blipFill>
        <p:spPr>
          <a:xfrm>
            <a:off x="0" y="0"/>
            <a:ext cx="32405638" cy="432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48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Celso</dc:creator>
  <cp:lastModifiedBy>Celso</cp:lastModifiedBy>
  <cp:revision>8</cp:revision>
  <dcterms:created xsi:type="dcterms:W3CDTF">2020-01-10T03:40:20Z</dcterms:created>
  <dcterms:modified xsi:type="dcterms:W3CDTF">2020-01-11T15:21:13Z</dcterms:modified>
</cp:coreProperties>
</file>