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2"/>
  </p:normalViewPr>
  <p:slideViewPr>
    <p:cSldViewPr snapToGrid="0" snapToObjects="1">
      <p:cViewPr varScale="1">
        <p:scale>
          <a:sx n="17" d="100"/>
          <a:sy n="17" d="100"/>
        </p:scale>
        <p:origin x="19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3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0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99861" y="27228149"/>
            <a:ext cx="45667493" cy="15040222"/>
          </a:xfrm>
        </p:spPr>
        <p:txBody>
          <a:bodyPr>
            <a:normAutofit/>
          </a:bodyPr>
          <a:lstStyle/>
          <a:p>
            <a:r>
              <a:rPr lang="pt-BR" sz="14000" b="1" dirty="0">
                <a:latin typeface="Lucida Sans" panose="020B0602030504020204" pitchFamily="34" charset="77"/>
              </a:rPr>
              <a:t>AUTHOR: LUCAS ZAGO RIBEIRO</a:t>
            </a:r>
            <a:br>
              <a:rPr lang="pt-BR" sz="14000" b="1" dirty="0">
                <a:latin typeface="Lucida Sans" panose="020B0602030504020204" pitchFamily="34" charset="77"/>
              </a:rPr>
            </a:br>
            <a:r>
              <a:rPr lang="pt-BR" sz="14000" b="1" dirty="0">
                <a:latin typeface="Lucida Sans" panose="020B0602030504020204" pitchFamily="34" charset="77"/>
              </a:rPr>
              <a:t>UNIFESP / EPM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81D9F90-6D07-E446-B3AB-31A472F1D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53187"/>
            <a:ext cx="32343209" cy="12089289"/>
          </a:xfrm>
        </p:spPr>
        <p:txBody>
          <a:bodyPr>
            <a:normAutofit/>
          </a:bodyPr>
          <a:lstStyle/>
          <a:p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Hialine</a:t>
            </a:r>
            <a:r>
              <a:rPr lang="pt-BR" sz="11000" b="1" dirty="0">
                <a:latin typeface="Lucida Sans" panose="020B0602030504020204" pitchFamily="34" charset="77"/>
                <a:cs typeface="Arial" panose="020B0604020202020204" pitchFamily="34" charset="0"/>
              </a:rPr>
              <a:t> material </a:t>
            </a:r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deposit</a:t>
            </a:r>
            <a:r>
              <a:rPr lang="pt-BR" sz="110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on</a:t>
            </a:r>
            <a:r>
              <a:rPr lang="pt-BR" sz="110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the</a:t>
            </a:r>
            <a:r>
              <a:rPr lang="pt-BR" sz="11000" b="1" dirty="0">
                <a:latin typeface="Lucida Sans" panose="020B0602030504020204" pitchFamily="34" charset="77"/>
                <a:cs typeface="Arial" panose="020B0604020202020204" pitchFamily="34" charset="0"/>
              </a:rPr>
              <a:t> anterior </a:t>
            </a:r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lens</a:t>
            </a:r>
            <a:r>
              <a:rPr lang="pt-BR" sz="11000" b="1" dirty="0">
                <a:latin typeface="Lucida Sans" panose="020B0602030504020204" pitchFamily="34" charset="77"/>
                <a:cs typeface="Arial" panose="020B0604020202020204" pitchFamily="34" charset="0"/>
              </a:rPr>
              <a:t> capsule in </a:t>
            </a:r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pseudoexfoliation</a:t>
            </a:r>
            <a:r>
              <a:rPr lang="pt-BR" sz="110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11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syndrome</a:t>
            </a:r>
            <a:endParaRPr lang="pt-BR" sz="11000" b="1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CFC283-60EC-FB45-9844-CCC29F795B88}"/>
              </a:ext>
            </a:extLst>
          </p:cNvPr>
          <p:cNvCxnSpPr/>
          <p:nvPr/>
        </p:nvCxnSpPr>
        <p:spPr>
          <a:xfrm>
            <a:off x="2117884" y="37838010"/>
            <a:ext cx="2816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98C4115E-9158-994B-B60C-E3717C6B6EED}"/>
              </a:ext>
            </a:extLst>
          </p:cNvPr>
          <p:cNvSpPr txBox="1">
            <a:spLocks/>
          </p:cNvSpPr>
          <p:nvPr/>
        </p:nvSpPr>
        <p:spPr>
          <a:xfrm>
            <a:off x="-6499861" y="-7520111"/>
            <a:ext cx="45667493" cy="15040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0" dirty="0">
                <a:latin typeface="Lucida Sans" panose="020B0602030504020204" pitchFamily="34" charset="77"/>
              </a:rPr>
              <a:t>ANTERIOR BIOMICROSCOPY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A8FF2E9-2835-8546-9E50-C59A0AB540E9}"/>
              </a:ext>
            </a:extLst>
          </p:cNvPr>
          <p:cNvCxnSpPr>
            <a:cxnSpLocks/>
          </p:cNvCxnSpPr>
          <p:nvPr/>
        </p:nvCxnSpPr>
        <p:spPr>
          <a:xfrm>
            <a:off x="2579890" y="7520111"/>
            <a:ext cx="2723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81D9F90-6D07-E446-B3AB-31A472F1D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2F75BA-B36B-8E4E-9898-D96612BC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4" y="9814719"/>
            <a:ext cx="31864300" cy="23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7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18</Words>
  <Application>Microsoft Macintosh PowerPoint</Application>
  <PresentationFormat>Personalizar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Lucida Sans</vt:lpstr>
      <vt:lpstr>Tema do Office</vt:lpstr>
      <vt:lpstr>AUTHOR: LUCAS ZAGO RIBEIRO UNIFESP / EPM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AUTHOR: LUCAS ZAGO RIBEIRO UNIFESP / EPM</dc:title>
  <dc:creator>Lucas Zago Ribeiro</dc:creator>
  <cp:lastModifiedBy>Lucas Zago Ribeiro</cp:lastModifiedBy>
  <cp:revision>3</cp:revision>
  <dcterms:created xsi:type="dcterms:W3CDTF">2019-01-11T00:58:20Z</dcterms:created>
  <dcterms:modified xsi:type="dcterms:W3CDTF">2019-01-11T01:19:08Z</dcterms:modified>
</cp:coreProperties>
</file>