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Lst>
  <p:sldSz cx="32397700" cy="43205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320540" rtl="0" fontAlgn="auto" latinLnBrk="0" hangingPunct="0">
      <a:lnSpc>
        <a:spcPct val="100000"/>
      </a:lnSpc>
      <a:spcBef>
        <a:spcPts val="0"/>
      </a:spcBef>
      <a:spcAft>
        <a:spcPts val="0"/>
      </a:spcAft>
      <a:buClrTx/>
      <a:buSzTx/>
      <a:buFontTx/>
      <a:buNone/>
      <a:tabLst/>
      <a:defRPr b="0" baseline="0" cap="none" i="0" spc="0" strike="noStrike" sz="8500" u="none" kumimoji="0" normalizeH="0">
        <a:ln>
          <a:noFill/>
        </a:ln>
        <a:solidFill>
          <a:srgbClr val="000000"/>
        </a:solidFill>
        <a:effectLst/>
        <a:uFillTx/>
        <a:latin typeface="+mn-lt"/>
        <a:ea typeface="+mn-ea"/>
        <a:cs typeface="+mn-cs"/>
        <a:sym typeface="Helvetica"/>
      </a:defRPr>
    </a:lvl1pPr>
    <a:lvl2pPr marL="0" marR="0" indent="0" algn="l" defTabSz="4320540" rtl="0" fontAlgn="auto" latinLnBrk="0" hangingPunct="0">
      <a:lnSpc>
        <a:spcPct val="100000"/>
      </a:lnSpc>
      <a:spcBef>
        <a:spcPts val="0"/>
      </a:spcBef>
      <a:spcAft>
        <a:spcPts val="0"/>
      </a:spcAft>
      <a:buClrTx/>
      <a:buSzTx/>
      <a:buFontTx/>
      <a:buNone/>
      <a:tabLst/>
      <a:defRPr b="0" baseline="0" cap="none" i="0" spc="0" strike="noStrike" sz="8500" u="none" kumimoji="0" normalizeH="0">
        <a:ln>
          <a:noFill/>
        </a:ln>
        <a:solidFill>
          <a:srgbClr val="000000"/>
        </a:solidFill>
        <a:effectLst/>
        <a:uFillTx/>
        <a:latin typeface="+mn-lt"/>
        <a:ea typeface="+mn-ea"/>
        <a:cs typeface="+mn-cs"/>
        <a:sym typeface="Helvetica"/>
      </a:defRPr>
    </a:lvl2pPr>
    <a:lvl3pPr marL="0" marR="0" indent="0" algn="l" defTabSz="4320540" rtl="0" fontAlgn="auto" latinLnBrk="0" hangingPunct="0">
      <a:lnSpc>
        <a:spcPct val="100000"/>
      </a:lnSpc>
      <a:spcBef>
        <a:spcPts val="0"/>
      </a:spcBef>
      <a:spcAft>
        <a:spcPts val="0"/>
      </a:spcAft>
      <a:buClrTx/>
      <a:buSzTx/>
      <a:buFontTx/>
      <a:buNone/>
      <a:tabLst/>
      <a:defRPr b="0" baseline="0" cap="none" i="0" spc="0" strike="noStrike" sz="8500" u="none" kumimoji="0" normalizeH="0">
        <a:ln>
          <a:noFill/>
        </a:ln>
        <a:solidFill>
          <a:srgbClr val="000000"/>
        </a:solidFill>
        <a:effectLst/>
        <a:uFillTx/>
        <a:latin typeface="+mn-lt"/>
        <a:ea typeface="+mn-ea"/>
        <a:cs typeface="+mn-cs"/>
        <a:sym typeface="Helvetica"/>
      </a:defRPr>
    </a:lvl3pPr>
    <a:lvl4pPr marL="0" marR="0" indent="0" algn="l" defTabSz="4320540" rtl="0" fontAlgn="auto" latinLnBrk="0" hangingPunct="0">
      <a:lnSpc>
        <a:spcPct val="100000"/>
      </a:lnSpc>
      <a:spcBef>
        <a:spcPts val="0"/>
      </a:spcBef>
      <a:spcAft>
        <a:spcPts val="0"/>
      </a:spcAft>
      <a:buClrTx/>
      <a:buSzTx/>
      <a:buFontTx/>
      <a:buNone/>
      <a:tabLst/>
      <a:defRPr b="0" baseline="0" cap="none" i="0" spc="0" strike="noStrike" sz="8500" u="none" kumimoji="0" normalizeH="0">
        <a:ln>
          <a:noFill/>
        </a:ln>
        <a:solidFill>
          <a:srgbClr val="000000"/>
        </a:solidFill>
        <a:effectLst/>
        <a:uFillTx/>
        <a:latin typeface="+mn-lt"/>
        <a:ea typeface="+mn-ea"/>
        <a:cs typeface="+mn-cs"/>
        <a:sym typeface="Helvetica"/>
      </a:defRPr>
    </a:lvl4pPr>
    <a:lvl5pPr marL="0" marR="0" indent="0" algn="l" defTabSz="4320540" rtl="0" fontAlgn="auto" latinLnBrk="0" hangingPunct="0">
      <a:lnSpc>
        <a:spcPct val="100000"/>
      </a:lnSpc>
      <a:spcBef>
        <a:spcPts val="0"/>
      </a:spcBef>
      <a:spcAft>
        <a:spcPts val="0"/>
      </a:spcAft>
      <a:buClrTx/>
      <a:buSzTx/>
      <a:buFontTx/>
      <a:buNone/>
      <a:tabLst/>
      <a:defRPr b="0" baseline="0" cap="none" i="0" spc="0" strike="noStrike" sz="8500" u="none" kumimoji="0" normalizeH="0">
        <a:ln>
          <a:noFill/>
        </a:ln>
        <a:solidFill>
          <a:srgbClr val="000000"/>
        </a:solidFill>
        <a:effectLst/>
        <a:uFillTx/>
        <a:latin typeface="+mn-lt"/>
        <a:ea typeface="+mn-ea"/>
        <a:cs typeface="+mn-cs"/>
        <a:sym typeface="Helvetica"/>
      </a:defRPr>
    </a:lvl5pPr>
    <a:lvl6pPr marL="0" marR="0" indent="0" algn="l" defTabSz="4320540" rtl="0" fontAlgn="auto" latinLnBrk="0" hangingPunct="0">
      <a:lnSpc>
        <a:spcPct val="100000"/>
      </a:lnSpc>
      <a:spcBef>
        <a:spcPts val="0"/>
      </a:spcBef>
      <a:spcAft>
        <a:spcPts val="0"/>
      </a:spcAft>
      <a:buClrTx/>
      <a:buSzTx/>
      <a:buFontTx/>
      <a:buNone/>
      <a:tabLst/>
      <a:defRPr b="0" baseline="0" cap="none" i="0" spc="0" strike="noStrike" sz="8500" u="none" kumimoji="0" normalizeH="0">
        <a:ln>
          <a:noFill/>
        </a:ln>
        <a:solidFill>
          <a:srgbClr val="000000"/>
        </a:solidFill>
        <a:effectLst/>
        <a:uFillTx/>
        <a:latin typeface="+mn-lt"/>
        <a:ea typeface="+mn-ea"/>
        <a:cs typeface="+mn-cs"/>
        <a:sym typeface="Helvetica"/>
      </a:defRPr>
    </a:lvl6pPr>
    <a:lvl7pPr marL="0" marR="0" indent="0" algn="l" defTabSz="4320540" rtl="0" fontAlgn="auto" latinLnBrk="0" hangingPunct="0">
      <a:lnSpc>
        <a:spcPct val="100000"/>
      </a:lnSpc>
      <a:spcBef>
        <a:spcPts val="0"/>
      </a:spcBef>
      <a:spcAft>
        <a:spcPts val="0"/>
      </a:spcAft>
      <a:buClrTx/>
      <a:buSzTx/>
      <a:buFontTx/>
      <a:buNone/>
      <a:tabLst/>
      <a:defRPr b="0" baseline="0" cap="none" i="0" spc="0" strike="noStrike" sz="8500" u="none" kumimoji="0" normalizeH="0">
        <a:ln>
          <a:noFill/>
        </a:ln>
        <a:solidFill>
          <a:srgbClr val="000000"/>
        </a:solidFill>
        <a:effectLst/>
        <a:uFillTx/>
        <a:latin typeface="+mn-lt"/>
        <a:ea typeface="+mn-ea"/>
        <a:cs typeface="+mn-cs"/>
        <a:sym typeface="Helvetica"/>
      </a:defRPr>
    </a:lvl7pPr>
    <a:lvl8pPr marL="0" marR="0" indent="0" algn="l" defTabSz="4320540" rtl="0" fontAlgn="auto" latinLnBrk="0" hangingPunct="0">
      <a:lnSpc>
        <a:spcPct val="100000"/>
      </a:lnSpc>
      <a:spcBef>
        <a:spcPts val="0"/>
      </a:spcBef>
      <a:spcAft>
        <a:spcPts val="0"/>
      </a:spcAft>
      <a:buClrTx/>
      <a:buSzTx/>
      <a:buFontTx/>
      <a:buNone/>
      <a:tabLst/>
      <a:defRPr b="0" baseline="0" cap="none" i="0" spc="0" strike="noStrike" sz="8500" u="none" kumimoji="0" normalizeH="0">
        <a:ln>
          <a:noFill/>
        </a:ln>
        <a:solidFill>
          <a:srgbClr val="000000"/>
        </a:solidFill>
        <a:effectLst/>
        <a:uFillTx/>
        <a:latin typeface="+mn-lt"/>
        <a:ea typeface="+mn-ea"/>
        <a:cs typeface="+mn-cs"/>
        <a:sym typeface="Helvetica"/>
      </a:defRPr>
    </a:lvl8pPr>
    <a:lvl9pPr marL="0" marR="0" indent="0" algn="l" defTabSz="4320540" rtl="0" fontAlgn="auto" latinLnBrk="0" hangingPunct="0">
      <a:lnSpc>
        <a:spcPct val="100000"/>
      </a:lnSpc>
      <a:spcBef>
        <a:spcPts val="0"/>
      </a:spcBef>
      <a:spcAft>
        <a:spcPts val="0"/>
      </a:spcAft>
      <a:buClrTx/>
      <a:buSzTx/>
      <a:buFontTx/>
      <a:buNone/>
      <a:tabLst/>
      <a:defRPr b="0" baseline="0" cap="none" i="0" spc="0" strike="noStrike" sz="85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320540" latinLnBrk="0">
      <a:defRPr sz="1200">
        <a:latin typeface="+mj-lt"/>
        <a:ea typeface="+mj-ea"/>
        <a:cs typeface="+mj-cs"/>
        <a:sym typeface="Calibri"/>
      </a:defRPr>
    </a:lvl1pPr>
    <a:lvl2pPr indent="228600" defTabSz="4320540" latinLnBrk="0">
      <a:defRPr sz="1200">
        <a:latin typeface="+mj-lt"/>
        <a:ea typeface="+mj-ea"/>
        <a:cs typeface="+mj-cs"/>
        <a:sym typeface="Calibri"/>
      </a:defRPr>
    </a:lvl2pPr>
    <a:lvl3pPr indent="457200" defTabSz="4320540" latinLnBrk="0">
      <a:defRPr sz="1200">
        <a:latin typeface="+mj-lt"/>
        <a:ea typeface="+mj-ea"/>
        <a:cs typeface="+mj-cs"/>
        <a:sym typeface="Calibri"/>
      </a:defRPr>
    </a:lvl3pPr>
    <a:lvl4pPr indent="685800" defTabSz="4320540" latinLnBrk="0">
      <a:defRPr sz="1200">
        <a:latin typeface="+mj-lt"/>
        <a:ea typeface="+mj-ea"/>
        <a:cs typeface="+mj-cs"/>
        <a:sym typeface="Calibri"/>
      </a:defRPr>
    </a:lvl4pPr>
    <a:lvl5pPr indent="914400" defTabSz="4320540" latinLnBrk="0">
      <a:defRPr sz="1200">
        <a:latin typeface="+mj-lt"/>
        <a:ea typeface="+mj-ea"/>
        <a:cs typeface="+mj-cs"/>
        <a:sym typeface="Calibri"/>
      </a:defRPr>
    </a:lvl5pPr>
    <a:lvl6pPr indent="1143000" defTabSz="4320540" latinLnBrk="0">
      <a:defRPr sz="1200">
        <a:latin typeface="+mj-lt"/>
        <a:ea typeface="+mj-ea"/>
        <a:cs typeface="+mj-cs"/>
        <a:sym typeface="Calibri"/>
      </a:defRPr>
    </a:lvl6pPr>
    <a:lvl7pPr indent="1371600" defTabSz="4320540" latinLnBrk="0">
      <a:defRPr sz="1200">
        <a:latin typeface="+mj-lt"/>
        <a:ea typeface="+mj-ea"/>
        <a:cs typeface="+mj-cs"/>
        <a:sym typeface="Calibri"/>
      </a:defRPr>
    </a:lvl7pPr>
    <a:lvl8pPr indent="1600200" defTabSz="4320540" latinLnBrk="0">
      <a:defRPr sz="1200">
        <a:latin typeface="+mj-lt"/>
        <a:ea typeface="+mj-ea"/>
        <a:cs typeface="+mj-cs"/>
        <a:sym typeface="Calibri"/>
      </a:defRPr>
    </a:lvl8pPr>
    <a:lvl9pPr indent="1828800" defTabSz="432054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Slide de título">
    <p:spTree>
      <p:nvGrpSpPr>
        <p:cNvPr id="1" name=""/>
        <p:cNvGrpSpPr/>
        <p:nvPr/>
      </p:nvGrpSpPr>
      <p:grpSpPr>
        <a:xfrm>
          <a:off x="0" y="0"/>
          <a:ext cx="0" cy="0"/>
          <a:chOff x="0" y="0"/>
          <a:chExt cx="0" cy="0"/>
        </a:xfrm>
      </p:grpSpPr>
      <p:sp>
        <p:nvSpPr>
          <p:cNvPr id="11" name="Texto do Título"/>
          <p:cNvSpPr txBox="1"/>
          <p:nvPr>
            <p:ph type="title"/>
          </p:nvPr>
        </p:nvSpPr>
        <p:spPr>
          <a:xfrm>
            <a:off x="2430303" y="13421678"/>
            <a:ext cx="27543448" cy="9261168"/>
          </a:xfrm>
          <a:prstGeom prst="rect">
            <a:avLst/>
          </a:prstGeom>
        </p:spPr>
        <p:txBody>
          <a:bodyPr/>
          <a:lstStyle/>
          <a:p>
            <a:pPr/>
            <a:r>
              <a:t>Texto do Título</a:t>
            </a:r>
          </a:p>
        </p:txBody>
      </p:sp>
      <p:sp>
        <p:nvSpPr>
          <p:cNvPr id="12" name="Nível de Corpo Um…"/>
          <p:cNvSpPr txBox="1"/>
          <p:nvPr>
            <p:ph type="body" sz="quarter" idx="1"/>
          </p:nvPr>
        </p:nvSpPr>
        <p:spPr>
          <a:xfrm>
            <a:off x="4860607" y="24483060"/>
            <a:ext cx="22682839" cy="1104139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13"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e texto vertical">
    <p:spTree>
      <p:nvGrpSpPr>
        <p:cNvPr id="1" name=""/>
        <p:cNvGrpSpPr/>
        <p:nvPr/>
      </p:nvGrpSpPr>
      <p:grpSpPr>
        <a:xfrm>
          <a:off x="0" y="0"/>
          <a:ext cx="0" cy="0"/>
          <a:chOff x="0" y="0"/>
          <a:chExt cx="0" cy="0"/>
        </a:xfrm>
      </p:grpSpPr>
      <p:sp>
        <p:nvSpPr>
          <p:cNvPr id="92" name="Texto do Título"/>
          <p:cNvSpPr txBox="1"/>
          <p:nvPr>
            <p:ph type="title"/>
          </p:nvPr>
        </p:nvSpPr>
        <p:spPr>
          <a:prstGeom prst="rect">
            <a:avLst/>
          </a:prstGeom>
        </p:spPr>
        <p:txBody>
          <a:bodyPr/>
          <a:lstStyle/>
          <a:p>
            <a:pPr/>
            <a:r>
              <a:t>Texto do Título</a:t>
            </a:r>
          </a:p>
        </p:txBody>
      </p:sp>
      <p:sp>
        <p:nvSpPr>
          <p:cNvPr id="93" name="Nível de Corpo Um…"/>
          <p:cNvSpPr txBox="1"/>
          <p:nvPr>
            <p:ph type="body" idx="1"/>
          </p:nvPr>
        </p:nvSpPr>
        <p:spPr>
          <a:prstGeom prst="rect">
            <a:avLst/>
          </a:prstGeom>
        </p:spPr>
        <p:txBody>
          <a:bodyPr/>
          <a:lstStyle/>
          <a:p>
            <a:pPr/>
            <a:r>
              <a:t>Nível de Corpo Um</a:t>
            </a:r>
          </a:p>
          <a:p>
            <a:pPr lvl="1"/>
            <a:r>
              <a:t>Nível de Corpo Dois</a:t>
            </a:r>
          </a:p>
          <a:p>
            <a:pPr lvl="2"/>
            <a:r>
              <a:t>Nível de Corpo Três</a:t>
            </a:r>
          </a:p>
          <a:p>
            <a:pPr lvl="3"/>
            <a:r>
              <a:t>Nível de Corpo Quatro</a:t>
            </a:r>
          </a:p>
          <a:p>
            <a:pPr lvl="4"/>
            <a:r>
              <a:t>Nível de Corpo Cinco</a:t>
            </a:r>
          </a:p>
        </p:txBody>
      </p:sp>
      <p:sp>
        <p:nvSpPr>
          <p:cNvPr id="94"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e texto verticais">
    <p:spTree>
      <p:nvGrpSpPr>
        <p:cNvPr id="1" name=""/>
        <p:cNvGrpSpPr/>
        <p:nvPr/>
      </p:nvGrpSpPr>
      <p:grpSpPr>
        <a:xfrm>
          <a:off x="0" y="0"/>
          <a:ext cx="0" cy="0"/>
          <a:chOff x="0" y="0"/>
          <a:chExt cx="0" cy="0"/>
        </a:xfrm>
      </p:grpSpPr>
      <p:sp>
        <p:nvSpPr>
          <p:cNvPr id="101" name="Texto do Título"/>
          <p:cNvSpPr txBox="1"/>
          <p:nvPr>
            <p:ph type="title"/>
          </p:nvPr>
        </p:nvSpPr>
        <p:spPr>
          <a:xfrm>
            <a:off x="23492936" y="1730219"/>
            <a:ext cx="7290921" cy="36864609"/>
          </a:xfrm>
          <a:prstGeom prst="rect">
            <a:avLst/>
          </a:prstGeom>
        </p:spPr>
        <p:txBody>
          <a:bodyPr/>
          <a:lstStyle/>
          <a:p>
            <a:pPr/>
            <a:r>
              <a:t>Texto do Título</a:t>
            </a:r>
          </a:p>
        </p:txBody>
      </p:sp>
      <p:sp>
        <p:nvSpPr>
          <p:cNvPr id="102" name="Nível de Corpo Um…"/>
          <p:cNvSpPr txBox="1"/>
          <p:nvPr>
            <p:ph type="body" idx="1"/>
          </p:nvPr>
        </p:nvSpPr>
        <p:spPr>
          <a:xfrm>
            <a:off x="1620203" y="1730219"/>
            <a:ext cx="21332666" cy="36864609"/>
          </a:xfrm>
          <a:prstGeom prst="rect">
            <a:avLst/>
          </a:prstGeom>
        </p:spPr>
        <p:txBody>
          <a:bodyPr/>
          <a:lstStyle/>
          <a:p>
            <a:pPr/>
            <a:r>
              <a:t>Nível de Corpo Um</a:t>
            </a:r>
          </a:p>
          <a:p>
            <a:pPr lvl="1"/>
            <a:r>
              <a:t>Nível de Corpo Dois</a:t>
            </a:r>
          </a:p>
          <a:p>
            <a:pPr lvl="2"/>
            <a:r>
              <a:t>Nível de Corpo Três</a:t>
            </a:r>
          </a:p>
          <a:p>
            <a:pPr lvl="3"/>
            <a:r>
              <a:t>Nível de Corpo Quatro</a:t>
            </a:r>
          </a:p>
          <a:p>
            <a:pPr lvl="4"/>
            <a:r>
              <a:t>Nível de Corpo Cinco</a:t>
            </a:r>
          </a:p>
        </p:txBody>
      </p:sp>
      <p:sp>
        <p:nvSpPr>
          <p:cNvPr id="103"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e conteúdo">
    <p:spTree>
      <p:nvGrpSpPr>
        <p:cNvPr id="1" name=""/>
        <p:cNvGrpSpPr/>
        <p:nvPr/>
      </p:nvGrpSpPr>
      <p:grpSpPr>
        <a:xfrm>
          <a:off x="0" y="0"/>
          <a:ext cx="0" cy="0"/>
          <a:chOff x="0" y="0"/>
          <a:chExt cx="0" cy="0"/>
        </a:xfrm>
      </p:grpSpPr>
      <p:sp>
        <p:nvSpPr>
          <p:cNvPr id="20" name="Texto do Título"/>
          <p:cNvSpPr txBox="1"/>
          <p:nvPr>
            <p:ph type="title"/>
          </p:nvPr>
        </p:nvSpPr>
        <p:spPr>
          <a:prstGeom prst="rect">
            <a:avLst/>
          </a:prstGeom>
        </p:spPr>
        <p:txBody>
          <a:bodyPr/>
          <a:lstStyle/>
          <a:p>
            <a:pPr/>
            <a:r>
              <a:t>Texto do Título</a:t>
            </a:r>
          </a:p>
        </p:txBody>
      </p:sp>
      <p:sp>
        <p:nvSpPr>
          <p:cNvPr id="21" name="Nível de Corpo Um…"/>
          <p:cNvSpPr txBox="1"/>
          <p:nvPr>
            <p:ph type="body" idx="1"/>
          </p:nvPr>
        </p:nvSpPr>
        <p:spPr>
          <a:prstGeom prst="rect">
            <a:avLst/>
          </a:prstGeom>
        </p:spPr>
        <p:txBody>
          <a:bodyPr/>
          <a:lstStyle/>
          <a:p>
            <a:pPr/>
            <a:r>
              <a:t>Nível de Corpo Um</a:t>
            </a:r>
          </a:p>
          <a:p>
            <a:pPr lvl="1"/>
            <a:r>
              <a:t>Nível de Corpo Dois</a:t>
            </a:r>
          </a:p>
          <a:p>
            <a:pPr lvl="2"/>
            <a:r>
              <a:t>Nível de Corpo Três</a:t>
            </a:r>
          </a:p>
          <a:p>
            <a:pPr lvl="3"/>
            <a:r>
              <a:t>Nível de Corpo Quatro</a:t>
            </a:r>
          </a:p>
          <a:p>
            <a:pPr lvl="4"/>
            <a:r>
              <a:t>Nível de Corpo Cinco</a:t>
            </a:r>
          </a:p>
        </p:txBody>
      </p:sp>
      <p:sp>
        <p:nvSpPr>
          <p:cNvPr id="22"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beçalho da Seção">
    <p:spTree>
      <p:nvGrpSpPr>
        <p:cNvPr id="1" name=""/>
        <p:cNvGrpSpPr/>
        <p:nvPr/>
      </p:nvGrpSpPr>
      <p:grpSpPr>
        <a:xfrm>
          <a:off x="0" y="0"/>
          <a:ext cx="0" cy="0"/>
          <a:chOff x="0" y="0"/>
          <a:chExt cx="0" cy="0"/>
        </a:xfrm>
      </p:grpSpPr>
      <p:sp>
        <p:nvSpPr>
          <p:cNvPr id="29" name="Texto do Título"/>
          <p:cNvSpPr txBox="1"/>
          <p:nvPr>
            <p:ph type="title"/>
          </p:nvPr>
        </p:nvSpPr>
        <p:spPr>
          <a:xfrm>
            <a:off x="2559696" y="27763474"/>
            <a:ext cx="27543445" cy="8581082"/>
          </a:xfrm>
          <a:prstGeom prst="rect">
            <a:avLst/>
          </a:prstGeom>
        </p:spPr>
        <p:txBody>
          <a:bodyPr anchor="t"/>
          <a:lstStyle>
            <a:lvl1pPr algn="l">
              <a:defRPr b="1" cap="all" sz="18900"/>
            </a:lvl1pPr>
          </a:lstStyle>
          <a:p>
            <a:pPr/>
            <a:r>
              <a:t>Texto do Título</a:t>
            </a:r>
          </a:p>
        </p:txBody>
      </p:sp>
      <p:sp>
        <p:nvSpPr>
          <p:cNvPr id="30" name="Nível de Corpo Um…"/>
          <p:cNvSpPr txBox="1"/>
          <p:nvPr>
            <p:ph type="body" sz="quarter" idx="1"/>
          </p:nvPr>
        </p:nvSpPr>
        <p:spPr>
          <a:xfrm>
            <a:off x="2559696" y="18312294"/>
            <a:ext cx="27543445" cy="9451188"/>
          </a:xfrm>
          <a:prstGeom prst="rect">
            <a:avLst/>
          </a:prstGeom>
        </p:spPr>
        <p:txBody>
          <a:bodyPr anchor="b"/>
          <a:lstStyle>
            <a:lvl1pPr marL="0" indent="0">
              <a:spcBef>
                <a:spcPts val="2200"/>
              </a:spcBef>
              <a:buSzTx/>
              <a:buFontTx/>
              <a:buNone/>
              <a:defRPr sz="9500">
                <a:solidFill>
                  <a:srgbClr val="888888"/>
                </a:solidFill>
              </a:defRPr>
            </a:lvl1pPr>
            <a:lvl2pPr marL="0" indent="0">
              <a:spcBef>
                <a:spcPts val="2200"/>
              </a:spcBef>
              <a:buSzTx/>
              <a:buFontTx/>
              <a:buNone/>
              <a:defRPr sz="9500">
                <a:solidFill>
                  <a:srgbClr val="888888"/>
                </a:solidFill>
              </a:defRPr>
            </a:lvl2pPr>
            <a:lvl3pPr marL="0" indent="0">
              <a:spcBef>
                <a:spcPts val="2200"/>
              </a:spcBef>
              <a:buSzTx/>
              <a:buFontTx/>
              <a:buNone/>
              <a:defRPr sz="9500">
                <a:solidFill>
                  <a:srgbClr val="888888"/>
                </a:solidFill>
              </a:defRPr>
            </a:lvl3pPr>
            <a:lvl4pPr marL="0" indent="0">
              <a:spcBef>
                <a:spcPts val="2200"/>
              </a:spcBef>
              <a:buSzTx/>
              <a:buFontTx/>
              <a:buNone/>
              <a:defRPr sz="9500">
                <a:solidFill>
                  <a:srgbClr val="888888"/>
                </a:solidFill>
              </a:defRPr>
            </a:lvl4pPr>
            <a:lvl5pPr marL="0" indent="0">
              <a:spcBef>
                <a:spcPts val="2200"/>
              </a:spcBef>
              <a:buSzTx/>
              <a:buFontTx/>
              <a:buNone/>
              <a:defRPr sz="9500">
                <a:solidFill>
                  <a:srgbClr val="888888"/>
                </a:solidFill>
              </a:defRPr>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31"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uas Partes de Conteúdo">
    <p:spTree>
      <p:nvGrpSpPr>
        <p:cNvPr id="1" name=""/>
        <p:cNvGrpSpPr/>
        <p:nvPr/>
      </p:nvGrpSpPr>
      <p:grpSpPr>
        <a:xfrm>
          <a:off x="0" y="0"/>
          <a:ext cx="0" cy="0"/>
          <a:chOff x="0" y="0"/>
          <a:chExt cx="0" cy="0"/>
        </a:xfrm>
      </p:grpSpPr>
      <p:sp>
        <p:nvSpPr>
          <p:cNvPr id="38" name="Texto do Título"/>
          <p:cNvSpPr txBox="1"/>
          <p:nvPr>
            <p:ph type="title"/>
          </p:nvPr>
        </p:nvSpPr>
        <p:spPr>
          <a:prstGeom prst="rect">
            <a:avLst/>
          </a:prstGeom>
        </p:spPr>
        <p:txBody>
          <a:bodyPr/>
          <a:lstStyle/>
          <a:p>
            <a:pPr/>
            <a:r>
              <a:t>Texto do Título</a:t>
            </a:r>
          </a:p>
        </p:txBody>
      </p:sp>
      <p:sp>
        <p:nvSpPr>
          <p:cNvPr id="39" name="Nível de Corpo Um…"/>
          <p:cNvSpPr txBox="1"/>
          <p:nvPr>
            <p:ph type="body" sz="half" idx="1"/>
          </p:nvPr>
        </p:nvSpPr>
        <p:spPr>
          <a:xfrm>
            <a:off x="1620201" y="10081262"/>
            <a:ext cx="14311790" cy="28513572"/>
          </a:xfrm>
          <a:prstGeom prst="rect">
            <a:avLst/>
          </a:prstGeom>
        </p:spPr>
        <p:txBody>
          <a:bodyPr/>
          <a:lstStyle>
            <a:lvl1pPr>
              <a:spcBef>
                <a:spcPts val="3100"/>
              </a:spcBef>
              <a:defRPr sz="13200"/>
            </a:lvl1pPr>
            <a:lvl2pPr marL="3737457" indent="-1577188">
              <a:spcBef>
                <a:spcPts val="3100"/>
              </a:spcBef>
              <a:defRPr sz="13200"/>
            </a:lvl2pPr>
            <a:lvl3pPr marL="5821359" indent="-1500818">
              <a:spcBef>
                <a:spcPts val="3100"/>
              </a:spcBef>
              <a:defRPr sz="13200"/>
            </a:lvl3pPr>
            <a:lvl4pPr marL="8158195" indent="-1677385">
              <a:spcBef>
                <a:spcPts val="3100"/>
              </a:spcBef>
              <a:defRPr sz="13200"/>
            </a:lvl4pPr>
            <a:lvl5pPr marL="10318466" indent="-1677385">
              <a:spcBef>
                <a:spcPts val="3100"/>
              </a:spcBef>
              <a:defRPr sz="13200"/>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40"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ção">
    <p:spTree>
      <p:nvGrpSpPr>
        <p:cNvPr id="1" name=""/>
        <p:cNvGrpSpPr/>
        <p:nvPr/>
      </p:nvGrpSpPr>
      <p:grpSpPr>
        <a:xfrm>
          <a:off x="0" y="0"/>
          <a:ext cx="0" cy="0"/>
          <a:chOff x="0" y="0"/>
          <a:chExt cx="0" cy="0"/>
        </a:xfrm>
      </p:grpSpPr>
      <p:sp>
        <p:nvSpPr>
          <p:cNvPr id="47" name="Texto do Título"/>
          <p:cNvSpPr txBox="1"/>
          <p:nvPr>
            <p:ph type="title"/>
          </p:nvPr>
        </p:nvSpPr>
        <p:spPr>
          <a:prstGeom prst="rect">
            <a:avLst/>
          </a:prstGeom>
        </p:spPr>
        <p:txBody>
          <a:bodyPr/>
          <a:lstStyle/>
          <a:p>
            <a:pPr/>
            <a:r>
              <a:t>Texto do Título</a:t>
            </a:r>
          </a:p>
        </p:txBody>
      </p:sp>
      <p:sp>
        <p:nvSpPr>
          <p:cNvPr id="48" name="Nível de Corpo Um…"/>
          <p:cNvSpPr txBox="1"/>
          <p:nvPr>
            <p:ph type="body" sz="quarter" idx="1"/>
          </p:nvPr>
        </p:nvSpPr>
        <p:spPr>
          <a:xfrm>
            <a:off x="1620203" y="9671212"/>
            <a:ext cx="14317418" cy="4030501"/>
          </a:xfrm>
          <a:prstGeom prst="rect">
            <a:avLst/>
          </a:prstGeom>
        </p:spPr>
        <p:txBody>
          <a:bodyPr anchor="b"/>
          <a:lstStyle>
            <a:lvl1pPr marL="0" indent="0">
              <a:spcBef>
                <a:spcPts val="2700"/>
              </a:spcBef>
              <a:buSzTx/>
              <a:buFontTx/>
              <a:buNone/>
              <a:defRPr b="1" sz="11300"/>
            </a:lvl1pPr>
            <a:lvl2pPr marL="0" indent="0">
              <a:spcBef>
                <a:spcPts val="2700"/>
              </a:spcBef>
              <a:buSzTx/>
              <a:buFontTx/>
              <a:buNone/>
              <a:defRPr b="1" sz="11300"/>
            </a:lvl2pPr>
            <a:lvl3pPr marL="0" indent="0">
              <a:spcBef>
                <a:spcPts val="2700"/>
              </a:spcBef>
              <a:buSzTx/>
              <a:buFontTx/>
              <a:buNone/>
              <a:defRPr b="1" sz="11300"/>
            </a:lvl3pPr>
            <a:lvl4pPr marL="0" indent="0">
              <a:spcBef>
                <a:spcPts val="2700"/>
              </a:spcBef>
              <a:buSzTx/>
              <a:buFontTx/>
              <a:buNone/>
              <a:defRPr b="1" sz="11300"/>
            </a:lvl4pPr>
            <a:lvl5pPr marL="0" indent="0">
              <a:spcBef>
                <a:spcPts val="2700"/>
              </a:spcBef>
              <a:buSzTx/>
              <a:buFontTx/>
              <a:buNone/>
              <a:defRPr b="1" sz="11300"/>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49" name="Espaço Reservado para Texto 4"/>
          <p:cNvSpPr/>
          <p:nvPr>
            <p:ph type="body" sz="quarter" idx="13"/>
          </p:nvPr>
        </p:nvSpPr>
        <p:spPr>
          <a:xfrm>
            <a:off x="16460807" y="9671212"/>
            <a:ext cx="14323052" cy="4030501"/>
          </a:xfrm>
          <a:prstGeom prst="rect">
            <a:avLst/>
          </a:prstGeom>
        </p:spPr>
        <p:txBody>
          <a:bodyPr anchor="b"/>
          <a:lstStyle/>
          <a:p>
            <a:pPr/>
          </a:p>
        </p:txBody>
      </p:sp>
      <p:sp>
        <p:nvSpPr>
          <p:cNvPr id="50"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mente título">
    <p:spTree>
      <p:nvGrpSpPr>
        <p:cNvPr id="1" name=""/>
        <p:cNvGrpSpPr/>
        <p:nvPr/>
      </p:nvGrpSpPr>
      <p:grpSpPr>
        <a:xfrm>
          <a:off x="0" y="0"/>
          <a:ext cx="0" cy="0"/>
          <a:chOff x="0" y="0"/>
          <a:chExt cx="0" cy="0"/>
        </a:xfrm>
      </p:grpSpPr>
      <p:sp>
        <p:nvSpPr>
          <p:cNvPr id="57" name="Texto do Título"/>
          <p:cNvSpPr txBox="1"/>
          <p:nvPr>
            <p:ph type="title"/>
          </p:nvPr>
        </p:nvSpPr>
        <p:spPr>
          <a:prstGeom prst="rect">
            <a:avLst/>
          </a:prstGeom>
        </p:spPr>
        <p:txBody>
          <a:bodyPr/>
          <a:lstStyle/>
          <a:p>
            <a:pPr/>
            <a:r>
              <a:t>Texto do Título</a:t>
            </a:r>
          </a:p>
        </p:txBody>
      </p:sp>
      <p:sp>
        <p:nvSpPr>
          <p:cNvPr id="58"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m branco">
    <p:spTree>
      <p:nvGrpSpPr>
        <p:cNvPr id="1" name=""/>
        <p:cNvGrpSpPr/>
        <p:nvPr/>
      </p:nvGrpSpPr>
      <p:grpSpPr>
        <a:xfrm>
          <a:off x="0" y="0"/>
          <a:ext cx="0" cy="0"/>
          <a:chOff x="0" y="0"/>
          <a:chExt cx="0" cy="0"/>
        </a:xfrm>
      </p:grpSpPr>
      <p:sp>
        <p:nvSpPr>
          <p:cNvPr id="65"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údo com Legenda">
    <p:spTree>
      <p:nvGrpSpPr>
        <p:cNvPr id="1" name=""/>
        <p:cNvGrpSpPr/>
        <p:nvPr/>
      </p:nvGrpSpPr>
      <p:grpSpPr>
        <a:xfrm>
          <a:off x="0" y="0"/>
          <a:ext cx="0" cy="0"/>
          <a:chOff x="0" y="0"/>
          <a:chExt cx="0" cy="0"/>
        </a:xfrm>
      </p:grpSpPr>
      <p:sp>
        <p:nvSpPr>
          <p:cNvPr id="72" name="Texto do Título"/>
          <p:cNvSpPr txBox="1"/>
          <p:nvPr>
            <p:ph type="title"/>
          </p:nvPr>
        </p:nvSpPr>
        <p:spPr>
          <a:xfrm>
            <a:off x="1620204" y="1720213"/>
            <a:ext cx="10660709" cy="7320920"/>
          </a:xfrm>
          <a:prstGeom prst="rect">
            <a:avLst/>
          </a:prstGeom>
        </p:spPr>
        <p:txBody>
          <a:bodyPr anchor="b"/>
          <a:lstStyle>
            <a:lvl1pPr algn="l">
              <a:defRPr b="1" sz="9500"/>
            </a:lvl1pPr>
          </a:lstStyle>
          <a:p>
            <a:pPr/>
            <a:r>
              <a:t>Texto do Título</a:t>
            </a:r>
          </a:p>
        </p:txBody>
      </p:sp>
      <p:sp>
        <p:nvSpPr>
          <p:cNvPr id="73" name="Nível de Corpo Um…"/>
          <p:cNvSpPr txBox="1"/>
          <p:nvPr>
            <p:ph type="body" idx="1"/>
          </p:nvPr>
        </p:nvSpPr>
        <p:spPr>
          <a:xfrm>
            <a:off x="12669083" y="1720218"/>
            <a:ext cx="18114766" cy="36874612"/>
          </a:xfrm>
          <a:prstGeom prst="rect">
            <a:avLst/>
          </a:prstGeom>
        </p:spPr>
        <p:txBody>
          <a:bodyPr/>
          <a:lstStyle/>
          <a:p>
            <a:pPr/>
            <a:r>
              <a:t>Nível de Corpo Um</a:t>
            </a:r>
          </a:p>
          <a:p>
            <a:pPr lvl="1"/>
            <a:r>
              <a:t>Nível de Corpo Dois</a:t>
            </a:r>
          </a:p>
          <a:p>
            <a:pPr lvl="2"/>
            <a:r>
              <a:t>Nível de Corpo Três</a:t>
            </a:r>
          </a:p>
          <a:p>
            <a:pPr lvl="3"/>
            <a:r>
              <a:t>Nível de Corpo Quatro</a:t>
            </a:r>
          </a:p>
          <a:p>
            <a:pPr lvl="4"/>
            <a:r>
              <a:t>Nível de Corpo Cinco</a:t>
            </a:r>
          </a:p>
        </p:txBody>
      </p:sp>
      <p:sp>
        <p:nvSpPr>
          <p:cNvPr id="74" name="Espaço Reservado para Texto 3"/>
          <p:cNvSpPr/>
          <p:nvPr>
            <p:ph type="body" sz="half" idx="13"/>
          </p:nvPr>
        </p:nvSpPr>
        <p:spPr>
          <a:xfrm>
            <a:off x="1620204" y="9041123"/>
            <a:ext cx="10660709" cy="29553698"/>
          </a:xfrm>
          <a:prstGeom prst="rect">
            <a:avLst/>
          </a:prstGeom>
        </p:spPr>
        <p:txBody>
          <a:bodyPr/>
          <a:lstStyle/>
          <a:p>
            <a:pPr/>
          </a:p>
        </p:txBody>
      </p:sp>
      <p:sp>
        <p:nvSpPr>
          <p:cNvPr id="75"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m com Legenda">
    <p:spTree>
      <p:nvGrpSpPr>
        <p:cNvPr id="1" name=""/>
        <p:cNvGrpSpPr/>
        <p:nvPr/>
      </p:nvGrpSpPr>
      <p:grpSpPr>
        <a:xfrm>
          <a:off x="0" y="0"/>
          <a:ext cx="0" cy="0"/>
          <a:chOff x="0" y="0"/>
          <a:chExt cx="0" cy="0"/>
        </a:xfrm>
      </p:grpSpPr>
      <p:sp>
        <p:nvSpPr>
          <p:cNvPr id="82" name="Texto do Título"/>
          <p:cNvSpPr txBox="1"/>
          <p:nvPr>
            <p:ph type="title"/>
          </p:nvPr>
        </p:nvSpPr>
        <p:spPr>
          <a:xfrm>
            <a:off x="6351420" y="30243778"/>
            <a:ext cx="19442432" cy="3570459"/>
          </a:xfrm>
          <a:prstGeom prst="rect">
            <a:avLst/>
          </a:prstGeom>
        </p:spPr>
        <p:txBody>
          <a:bodyPr anchor="b"/>
          <a:lstStyle>
            <a:lvl1pPr algn="l">
              <a:defRPr b="1" sz="9500"/>
            </a:lvl1pPr>
          </a:lstStyle>
          <a:p>
            <a:pPr/>
            <a:r>
              <a:t>Texto do Título</a:t>
            </a:r>
          </a:p>
        </p:txBody>
      </p:sp>
      <p:sp>
        <p:nvSpPr>
          <p:cNvPr id="83" name="Espaço Reservado para Imagem 2"/>
          <p:cNvSpPr/>
          <p:nvPr>
            <p:ph type="pic" sz="half" idx="13"/>
          </p:nvPr>
        </p:nvSpPr>
        <p:spPr>
          <a:xfrm>
            <a:off x="6351420" y="3860482"/>
            <a:ext cx="19442432" cy="25923243"/>
          </a:xfrm>
          <a:prstGeom prst="rect">
            <a:avLst/>
          </a:prstGeom>
        </p:spPr>
        <p:txBody>
          <a:bodyPr lIns="91439" tIns="45719" rIns="91439" bIns="45719">
            <a:noAutofit/>
          </a:bodyPr>
          <a:lstStyle/>
          <a:p>
            <a:pPr/>
          </a:p>
        </p:txBody>
      </p:sp>
      <p:sp>
        <p:nvSpPr>
          <p:cNvPr id="84" name="Nível de Corpo Um…"/>
          <p:cNvSpPr txBox="1"/>
          <p:nvPr>
            <p:ph type="body" sz="quarter" idx="1"/>
          </p:nvPr>
        </p:nvSpPr>
        <p:spPr>
          <a:xfrm>
            <a:off x="6351420" y="33814227"/>
            <a:ext cx="19442432" cy="5070641"/>
          </a:xfrm>
          <a:prstGeom prst="rect">
            <a:avLst/>
          </a:prstGeom>
        </p:spPr>
        <p:txBody>
          <a:bodyPr/>
          <a:lstStyle>
            <a:lvl1pPr marL="0" indent="0">
              <a:spcBef>
                <a:spcPts val="1500"/>
              </a:spcBef>
              <a:buSzTx/>
              <a:buFontTx/>
              <a:buNone/>
              <a:defRPr sz="6600"/>
            </a:lvl1pPr>
            <a:lvl2pPr marL="0" indent="0">
              <a:spcBef>
                <a:spcPts val="1500"/>
              </a:spcBef>
              <a:buSzTx/>
              <a:buFontTx/>
              <a:buNone/>
              <a:defRPr sz="6600"/>
            </a:lvl2pPr>
            <a:lvl3pPr marL="0" indent="0">
              <a:spcBef>
                <a:spcPts val="1500"/>
              </a:spcBef>
              <a:buSzTx/>
              <a:buFontTx/>
              <a:buNone/>
              <a:defRPr sz="6600"/>
            </a:lvl3pPr>
            <a:lvl4pPr marL="0" indent="0">
              <a:spcBef>
                <a:spcPts val="1500"/>
              </a:spcBef>
              <a:buSzTx/>
              <a:buFontTx/>
              <a:buNone/>
              <a:defRPr sz="6600"/>
            </a:lvl4pPr>
            <a:lvl5pPr marL="0" indent="0">
              <a:spcBef>
                <a:spcPts val="1500"/>
              </a:spcBef>
              <a:buSzTx/>
              <a:buFontTx/>
              <a:buNone/>
              <a:defRPr sz="6600"/>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85"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o do Título"/>
          <p:cNvSpPr txBox="1"/>
          <p:nvPr>
            <p:ph type="title"/>
          </p:nvPr>
        </p:nvSpPr>
        <p:spPr>
          <a:xfrm>
            <a:off x="1620203" y="1730219"/>
            <a:ext cx="29163647" cy="7200901"/>
          </a:xfrm>
          <a:prstGeom prst="rect">
            <a:avLst/>
          </a:prstGeom>
          <a:ln w="12700">
            <a:miter lim="400000"/>
          </a:ln>
          <a:extLst>
            <a:ext uri="{C572A759-6A51-4108-AA02-DFA0A04FC94B}">
              <ma14:wrappingTextBoxFlag xmlns:ma14="http://schemas.microsoft.com/office/mac/drawingml/2011/main" val="1"/>
            </a:ext>
          </a:extLst>
        </p:spPr>
        <p:txBody>
          <a:bodyPr lIns="216027" tIns="216027" rIns="216027" bIns="216027" anchor="ctr">
            <a:normAutofit fontScale="100000" lnSpcReduction="0"/>
          </a:bodyPr>
          <a:lstStyle/>
          <a:p>
            <a:pPr/>
            <a:r>
              <a:t>Texto do Título</a:t>
            </a:r>
          </a:p>
        </p:txBody>
      </p:sp>
      <p:sp>
        <p:nvSpPr>
          <p:cNvPr id="3" name="Nível de Corpo Um…"/>
          <p:cNvSpPr txBox="1"/>
          <p:nvPr>
            <p:ph type="body" idx="1"/>
          </p:nvPr>
        </p:nvSpPr>
        <p:spPr>
          <a:xfrm>
            <a:off x="1620203" y="10081262"/>
            <a:ext cx="29163647" cy="28513572"/>
          </a:xfrm>
          <a:prstGeom prst="rect">
            <a:avLst/>
          </a:prstGeom>
          <a:ln w="12700">
            <a:miter lim="400000"/>
          </a:ln>
          <a:extLst>
            <a:ext uri="{C572A759-6A51-4108-AA02-DFA0A04FC94B}">
              <ma14:wrappingTextBoxFlag xmlns:ma14="http://schemas.microsoft.com/office/mac/drawingml/2011/main" val="1"/>
            </a:ext>
          </a:extLst>
        </p:spPr>
        <p:txBody>
          <a:bodyPr lIns="216027" tIns="216027" rIns="216027" bIns="216027">
            <a:normAutofit fontScale="100000" lnSpcReduction="0"/>
          </a:bodyPr>
          <a:lstStyle/>
          <a:p>
            <a:pPr/>
            <a:r>
              <a:t>Nível de Corpo Um</a:t>
            </a:r>
          </a:p>
          <a:p>
            <a:pPr lvl="1"/>
            <a:r>
              <a:t>Nível de Corpo Dois</a:t>
            </a:r>
          </a:p>
          <a:p>
            <a:pPr lvl="2"/>
            <a:r>
              <a:t>Nível de Corpo Três</a:t>
            </a:r>
          </a:p>
          <a:p>
            <a:pPr lvl="3"/>
            <a:r>
              <a:t>Nível de Corpo Quatro</a:t>
            </a:r>
          </a:p>
          <a:p>
            <a:pPr lvl="4"/>
            <a:r>
              <a:t>Nível de Corpo Cinco</a:t>
            </a:r>
          </a:p>
        </p:txBody>
      </p:sp>
      <p:sp>
        <p:nvSpPr>
          <p:cNvPr id="4" name="Número do Slide"/>
          <p:cNvSpPr txBox="1"/>
          <p:nvPr>
            <p:ph type="sldNum" sz="quarter" idx="2"/>
          </p:nvPr>
        </p:nvSpPr>
        <p:spPr>
          <a:xfrm>
            <a:off x="29579848" y="40553673"/>
            <a:ext cx="1204002" cy="1282955"/>
          </a:xfrm>
          <a:prstGeom prst="rect">
            <a:avLst/>
          </a:prstGeom>
          <a:ln w="12700">
            <a:miter lim="400000"/>
          </a:ln>
        </p:spPr>
        <p:txBody>
          <a:bodyPr wrap="none" lIns="216027" tIns="216027" rIns="216027" bIns="216027" anchor="ctr">
            <a:spAutoFit/>
          </a:bodyPr>
          <a:lstStyle>
            <a:lvl1pPr algn="r">
              <a:defRPr sz="5700">
                <a:solidFill>
                  <a:srgbClr val="888888"/>
                </a:solidFill>
                <a:latin typeface="+mj-lt"/>
                <a:ea typeface="+mj-ea"/>
                <a:cs typeface="+mj-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4320540" rtl="0" latinLnBrk="0">
        <a:lnSpc>
          <a:spcPct val="100000"/>
        </a:lnSpc>
        <a:spcBef>
          <a:spcPts val="0"/>
        </a:spcBef>
        <a:spcAft>
          <a:spcPts val="0"/>
        </a:spcAft>
        <a:buClrTx/>
        <a:buSzTx/>
        <a:buFontTx/>
        <a:buNone/>
        <a:tabLst/>
        <a:defRPr b="0" baseline="0" cap="none" i="0" spc="0" strike="noStrike" sz="20800" u="none">
          <a:solidFill>
            <a:srgbClr val="000000"/>
          </a:solidFill>
          <a:uFillTx/>
          <a:latin typeface="+mj-lt"/>
          <a:ea typeface="+mj-ea"/>
          <a:cs typeface="+mj-cs"/>
          <a:sym typeface="Calibri"/>
        </a:defRPr>
      </a:lvl1pPr>
      <a:lvl2pPr marL="0" marR="0" indent="0" algn="ctr" defTabSz="4320540" rtl="0" latinLnBrk="0">
        <a:lnSpc>
          <a:spcPct val="100000"/>
        </a:lnSpc>
        <a:spcBef>
          <a:spcPts val="0"/>
        </a:spcBef>
        <a:spcAft>
          <a:spcPts val="0"/>
        </a:spcAft>
        <a:buClrTx/>
        <a:buSzTx/>
        <a:buFontTx/>
        <a:buNone/>
        <a:tabLst/>
        <a:defRPr b="0" baseline="0" cap="none" i="0" spc="0" strike="noStrike" sz="20800" u="none">
          <a:solidFill>
            <a:srgbClr val="000000"/>
          </a:solidFill>
          <a:uFillTx/>
          <a:latin typeface="+mj-lt"/>
          <a:ea typeface="+mj-ea"/>
          <a:cs typeface="+mj-cs"/>
          <a:sym typeface="Calibri"/>
        </a:defRPr>
      </a:lvl2pPr>
      <a:lvl3pPr marL="0" marR="0" indent="0" algn="ctr" defTabSz="4320540" rtl="0" latinLnBrk="0">
        <a:lnSpc>
          <a:spcPct val="100000"/>
        </a:lnSpc>
        <a:spcBef>
          <a:spcPts val="0"/>
        </a:spcBef>
        <a:spcAft>
          <a:spcPts val="0"/>
        </a:spcAft>
        <a:buClrTx/>
        <a:buSzTx/>
        <a:buFontTx/>
        <a:buNone/>
        <a:tabLst/>
        <a:defRPr b="0" baseline="0" cap="none" i="0" spc="0" strike="noStrike" sz="20800" u="none">
          <a:solidFill>
            <a:srgbClr val="000000"/>
          </a:solidFill>
          <a:uFillTx/>
          <a:latin typeface="+mj-lt"/>
          <a:ea typeface="+mj-ea"/>
          <a:cs typeface="+mj-cs"/>
          <a:sym typeface="Calibri"/>
        </a:defRPr>
      </a:lvl3pPr>
      <a:lvl4pPr marL="0" marR="0" indent="0" algn="ctr" defTabSz="4320540" rtl="0" latinLnBrk="0">
        <a:lnSpc>
          <a:spcPct val="100000"/>
        </a:lnSpc>
        <a:spcBef>
          <a:spcPts val="0"/>
        </a:spcBef>
        <a:spcAft>
          <a:spcPts val="0"/>
        </a:spcAft>
        <a:buClrTx/>
        <a:buSzTx/>
        <a:buFontTx/>
        <a:buNone/>
        <a:tabLst/>
        <a:defRPr b="0" baseline="0" cap="none" i="0" spc="0" strike="noStrike" sz="20800" u="none">
          <a:solidFill>
            <a:srgbClr val="000000"/>
          </a:solidFill>
          <a:uFillTx/>
          <a:latin typeface="+mj-lt"/>
          <a:ea typeface="+mj-ea"/>
          <a:cs typeface="+mj-cs"/>
          <a:sym typeface="Calibri"/>
        </a:defRPr>
      </a:lvl4pPr>
      <a:lvl5pPr marL="0" marR="0" indent="0" algn="ctr" defTabSz="4320540" rtl="0" latinLnBrk="0">
        <a:lnSpc>
          <a:spcPct val="100000"/>
        </a:lnSpc>
        <a:spcBef>
          <a:spcPts val="0"/>
        </a:spcBef>
        <a:spcAft>
          <a:spcPts val="0"/>
        </a:spcAft>
        <a:buClrTx/>
        <a:buSzTx/>
        <a:buFontTx/>
        <a:buNone/>
        <a:tabLst/>
        <a:defRPr b="0" baseline="0" cap="none" i="0" spc="0" strike="noStrike" sz="20800" u="none">
          <a:solidFill>
            <a:srgbClr val="000000"/>
          </a:solidFill>
          <a:uFillTx/>
          <a:latin typeface="+mj-lt"/>
          <a:ea typeface="+mj-ea"/>
          <a:cs typeface="+mj-cs"/>
          <a:sym typeface="Calibri"/>
        </a:defRPr>
      </a:lvl5pPr>
      <a:lvl6pPr marL="0" marR="0" indent="0" algn="ctr" defTabSz="4320540" rtl="0" latinLnBrk="0">
        <a:lnSpc>
          <a:spcPct val="100000"/>
        </a:lnSpc>
        <a:spcBef>
          <a:spcPts val="0"/>
        </a:spcBef>
        <a:spcAft>
          <a:spcPts val="0"/>
        </a:spcAft>
        <a:buClrTx/>
        <a:buSzTx/>
        <a:buFontTx/>
        <a:buNone/>
        <a:tabLst/>
        <a:defRPr b="0" baseline="0" cap="none" i="0" spc="0" strike="noStrike" sz="20800" u="none">
          <a:solidFill>
            <a:srgbClr val="000000"/>
          </a:solidFill>
          <a:uFillTx/>
          <a:latin typeface="+mj-lt"/>
          <a:ea typeface="+mj-ea"/>
          <a:cs typeface="+mj-cs"/>
          <a:sym typeface="Calibri"/>
        </a:defRPr>
      </a:lvl6pPr>
      <a:lvl7pPr marL="0" marR="0" indent="0" algn="ctr" defTabSz="4320540" rtl="0" latinLnBrk="0">
        <a:lnSpc>
          <a:spcPct val="100000"/>
        </a:lnSpc>
        <a:spcBef>
          <a:spcPts val="0"/>
        </a:spcBef>
        <a:spcAft>
          <a:spcPts val="0"/>
        </a:spcAft>
        <a:buClrTx/>
        <a:buSzTx/>
        <a:buFontTx/>
        <a:buNone/>
        <a:tabLst/>
        <a:defRPr b="0" baseline="0" cap="none" i="0" spc="0" strike="noStrike" sz="20800" u="none">
          <a:solidFill>
            <a:srgbClr val="000000"/>
          </a:solidFill>
          <a:uFillTx/>
          <a:latin typeface="+mj-lt"/>
          <a:ea typeface="+mj-ea"/>
          <a:cs typeface="+mj-cs"/>
          <a:sym typeface="Calibri"/>
        </a:defRPr>
      </a:lvl7pPr>
      <a:lvl8pPr marL="0" marR="0" indent="0" algn="ctr" defTabSz="4320540" rtl="0" latinLnBrk="0">
        <a:lnSpc>
          <a:spcPct val="100000"/>
        </a:lnSpc>
        <a:spcBef>
          <a:spcPts val="0"/>
        </a:spcBef>
        <a:spcAft>
          <a:spcPts val="0"/>
        </a:spcAft>
        <a:buClrTx/>
        <a:buSzTx/>
        <a:buFontTx/>
        <a:buNone/>
        <a:tabLst/>
        <a:defRPr b="0" baseline="0" cap="none" i="0" spc="0" strike="noStrike" sz="20800" u="none">
          <a:solidFill>
            <a:srgbClr val="000000"/>
          </a:solidFill>
          <a:uFillTx/>
          <a:latin typeface="+mj-lt"/>
          <a:ea typeface="+mj-ea"/>
          <a:cs typeface="+mj-cs"/>
          <a:sym typeface="Calibri"/>
        </a:defRPr>
      </a:lvl8pPr>
      <a:lvl9pPr marL="0" marR="0" indent="0" algn="ctr" defTabSz="4320540" rtl="0" latinLnBrk="0">
        <a:lnSpc>
          <a:spcPct val="100000"/>
        </a:lnSpc>
        <a:spcBef>
          <a:spcPts val="0"/>
        </a:spcBef>
        <a:spcAft>
          <a:spcPts val="0"/>
        </a:spcAft>
        <a:buClrTx/>
        <a:buSzTx/>
        <a:buFontTx/>
        <a:buNone/>
        <a:tabLst/>
        <a:defRPr b="0" baseline="0" cap="none" i="0" spc="0" strike="noStrike" sz="20800" u="none">
          <a:solidFill>
            <a:srgbClr val="000000"/>
          </a:solidFill>
          <a:uFillTx/>
          <a:latin typeface="+mj-lt"/>
          <a:ea typeface="+mj-ea"/>
          <a:cs typeface="+mj-cs"/>
          <a:sym typeface="Calibri"/>
        </a:defRPr>
      </a:lvl9pPr>
    </p:titleStyle>
    <p:bodyStyle>
      <a:lvl1pPr marL="1620203" marR="0" indent="-1620203" algn="l" defTabSz="4320540" rtl="0" latinLnBrk="0">
        <a:lnSpc>
          <a:spcPct val="100000"/>
        </a:lnSpc>
        <a:spcBef>
          <a:spcPts val="3600"/>
        </a:spcBef>
        <a:spcAft>
          <a:spcPts val="0"/>
        </a:spcAft>
        <a:buClrTx/>
        <a:buSzPct val="100000"/>
        <a:buFont typeface="Arial"/>
        <a:buChar char="•"/>
        <a:tabLst/>
        <a:defRPr b="0" baseline="0" cap="none" i="0" spc="0" strike="noStrike" sz="15100" u="none">
          <a:solidFill>
            <a:srgbClr val="000000"/>
          </a:solidFill>
          <a:uFillTx/>
          <a:latin typeface="+mj-lt"/>
          <a:ea typeface="+mj-ea"/>
          <a:cs typeface="+mj-cs"/>
          <a:sym typeface="Calibri"/>
        </a:defRPr>
      </a:lvl1pPr>
      <a:lvl2pPr marL="3704780" marR="0" indent="-1544509" algn="l" defTabSz="4320540" rtl="0" latinLnBrk="0">
        <a:lnSpc>
          <a:spcPct val="100000"/>
        </a:lnSpc>
        <a:spcBef>
          <a:spcPts val="3600"/>
        </a:spcBef>
        <a:spcAft>
          <a:spcPts val="0"/>
        </a:spcAft>
        <a:buClrTx/>
        <a:buSzPct val="100000"/>
        <a:buFont typeface="Arial"/>
        <a:buChar char="–"/>
        <a:tabLst/>
        <a:defRPr b="0" baseline="0" cap="none" i="0" spc="0" strike="noStrike" sz="15100" u="none">
          <a:solidFill>
            <a:srgbClr val="000000"/>
          </a:solidFill>
          <a:uFillTx/>
          <a:latin typeface="+mj-lt"/>
          <a:ea typeface="+mj-ea"/>
          <a:cs typeface="+mj-cs"/>
          <a:sym typeface="Calibri"/>
        </a:defRPr>
      </a:lvl2pPr>
      <a:lvl3pPr marL="5763905" marR="0" indent="-1443364" algn="l" defTabSz="4320540" rtl="0" latinLnBrk="0">
        <a:lnSpc>
          <a:spcPct val="100000"/>
        </a:lnSpc>
        <a:spcBef>
          <a:spcPts val="3600"/>
        </a:spcBef>
        <a:spcAft>
          <a:spcPts val="0"/>
        </a:spcAft>
        <a:buClrTx/>
        <a:buSzPct val="100000"/>
        <a:buFont typeface="Arial"/>
        <a:buChar char="•"/>
        <a:tabLst/>
        <a:defRPr b="0" baseline="0" cap="none" i="0" spc="0" strike="noStrike" sz="15100" u="none">
          <a:solidFill>
            <a:srgbClr val="000000"/>
          </a:solidFill>
          <a:uFillTx/>
          <a:latin typeface="+mj-lt"/>
          <a:ea typeface="+mj-ea"/>
          <a:cs typeface="+mj-cs"/>
          <a:sym typeface="Calibri"/>
        </a:defRPr>
      </a:lvl3pPr>
      <a:lvl4pPr marL="8197656" marR="0" indent="-1716844" algn="l" defTabSz="4320540" rtl="0" latinLnBrk="0">
        <a:lnSpc>
          <a:spcPct val="100000"/>
        </a:lnSpc>
        <a:spcBef>
          <a:spcPts val="3600"/>
        </a:spcBef>
        <a:spcAft>
          <a:spcPts val="0"/>
        </a:spcAft>
        <a:buClrTx/>
        <a:buSzPct val="100000"/>
        <a:buFont typeface="Arial"/>
        <a:buChar char="–"/>
        <a:tabLst/>
        <a:defRPr b="0" baseline="0" cap="none" i="0" spc="0" strike="noStrike" sz="15100" u="none">
          <a:solidFill>
            <a:srgbClr val="000000"/>
          </a:solidFill>
          <a:uFillTx/>
          <a:latin typeface="+mj-lt"/>
          <a:ea typeface="+mj-ea"/>
          <a:cs typeface="+mj-cs"/>
          <a:sym typeface="Calibri"/>
        </a:defRPr>
      </a:lvl4pPr>
      <a:lvl5pPr marL="10357925" marR="0" indent="-1716844" algn="l" defTabSz="4320540" rtl="0" latinLnBrk="0">
        <a:lnSpc>
          <a:spcPct val="100000"/>
        </a:lnSpc>
        <a:spcBef>
          <a:spcPts val="3600"/>
        </a:spcBef>
        <a:spcAft>
          <a:spcPts val="0"/>
        </a:spcAft>
        <a:buClrTx/>
        <a:buSzPct val="100000"/>
        <a:buFont typeface="Arial"/>
        <a:buChar char="»"/>
        <a:tabLst/>
        <a:defRPr b="0" baseline="0" cap="none" i="0" spc="0" strike="noStrike" sz="15100" u="none">
          <a:solidFill>
            <a:srgbClr val="000000"/>
          </a:solidFill>
          <a:uFillTx/>
          <a:latin typeface="+mj-lt"/>
          <a:ea typeface="+mj-ea"/>
          <a:cs typeface="+mj-cs"/>
          <a:sym typeface="Calibri"/>
        </a:defRPr>
      </a:lvl5pPr>
      <a:lvl6pPr marL="12518194" marR="0" indent="-1716844" algn="l" defTabSz="4320540" rtl="0" latinLnBrk="0">
        <a:lnSpc>
          <a:spcPct val="100000"/>
        </a:lnSpc>
        <a:spcBef>
          <a:spcPts val="3600"/>
        </a:spcBef>
        <a:spcAft>
          <a:spcPts val="0"/>
        </a:spcAft>
        <a:buClrTx/>
        <a:buSzPct val="100000"/>
        <a:buFont typeface="Arial"/>
        <a:buChar char="•"/>
        <a:tabLst/>
        <a:defRPr b="0" baseline="0" cap="none" i="0" spc="0" strike="noStrike" sz="15100" u="none">
          <a:solidFill>
            <a:srgbClr val="000000"/>
          </a:solidFill>
          <a:uFillTx/>
          <a:latin typeface="+mj-lt"/>
          <a:ea typeface="+mj-ea"/>
          <a:cs typeface="+mj-cs"/>
          <a:sym typeface="Calibri"/>
        </a:defRPr>
      </a:lvl6pPr>
      <a:lvl7pPr marL="14678465" marR="0" indent="-1716844" algn="l" defTabSz="4320540" rtl="0" latinLnBrk="0">
        <a:lnSpc>
          <a:spcPct val="100000"/>
        </a:lnSpc>
        <a:spcBef>
          <a:spcPts val="3600"/>
        </a:spcBef>
        <a:spcAft>
          <a:spcPts val="0"/>
        </a:spcAft>
        <a:buClrTx/>
        <a:buSzPct val="100000"/>
        <a:buFont typeface="Arial"/>
        <a:buChar char="•"/>
        <a:tabLst/>
        <a:defRPr b="0" baseline="0" cap="none" i="0" spc="0" strike="noStrike" sz="15100" u="none">
          <a:solidFill>
            <a:srgbClr val="000000"/>
          </a:solidFill>
          <a:uFillTx/>
          <a:latin typeface="+mj-lt"/>
          <a:ea typeface="+mj-ea"/>
          <a:cs typeface="+mj-cs"/>
          <a:sym typeface="Calibri"/>
        </a:defRPr>
      </a:lvl7pPr>
      <a:lvl8pPr marL="16838736" marR="0" indent="-1716847" algn="l" defTabSz="4320540" rtl="0" latinLnBrk="0">
        <a:lnSpc>
          <a:spcPct val="100000"/>
        </a:lnSpc>
        <a:spcBef>
          <a:spcPts val="3600"/>
        </a:spcBef>
        <a:spcAft>
          <a:spcPts val="0"/>
        </a:spcAft>
        <a:buClrTx/>
        <a:buSzPct val="100000"/>
        <a:buFont typeface="Arial"/>
        <a:buChar char="•"/>
        <a:tabLst/>
        <a:defRPr b="0" baseline="0" cap="none" i="0" spc="0" strike="noStrike" sz="15100" u="none">
          <a:solidFill>
            <a:srgbClr val="000000"/>
          </a:solidFill>
          <a:uFillTx/>
          <a:latin typeface="+mj-lt"/>
          <a:ea typeface="+mj-ea"/>
          <a:cs typeface="+mj-cs"/>
          <a:sym typeface="Calibri"/>
        </a:defRPr>
      </a:lvl8pPr>
      <a:lvl9pPr marL="18999006" marR="0" indent="-1716847" algn="l" defTabSz="4320540" rtl="0" latinLnBrk="0">
        <a:lnSpc>
          <a:spcPct val="100000"/>
        </a:lnSpc>
        <a:spcBef>
          <a:spcPts val="3600"/>
        </a:spcBef>
        <a:spcAft>
          <a:spcPts val="0"/>
        </a:spcAft>
        <a:buClrTx/>
        <a:buSzPct val="100000"/>
        <a:buFont typeface="Arial"/>
        <a:buChar char="•"/>
        <a:tabLst/>
        <a:defRPr b="0" baseline="0" cap="none" i="0" spc="0" strike="noStrike" sz="15100" u="none">
          <a:solidFill>
            <a:srgbClr val="000000"/>
          </a:solidFill>
          <a:uFillTx/>
          <a:latin typeface="+mj-lt"/>
          <a:ea typeface="+mj-ea"/>
          <a:cs typeface="+mj-cs"/>
          <a:sym typeface="Calibri"/>
        </a:defRPr>
      </a:lvl9pPr>
    </p:bodyStyle>
    <p:otherStyle>
      <a:lvl1pPr marL="0" marR="0" indent="0" algn="r" defTabSz="4320540" rtl="0" latinLnBrk="0">
        <a:lnSpc>
          <a:spcPct val="100000"/>
        </a:lnSpc>
        <a:spcBef>
          <a:spcPts val="0"/>
        </a:spcBef>
        <a:spcAft>
          <a:spcPts val="0"/>
        </a:spcAft>
        <a:buClrTx/>
        <a:buSzTx/>
        <a:buFontTx/>
        <a:buNone/>
        <a:tabLst/>
        <a:defRPr b="0" baseline="0" cap="none" i="0" spc="0" strike="noStrike" sz="5700" u="none">
          <a:solidFill>
            <a:schemeClr val="tx1"/>
          </a:solidFill>
          <a:uFillTx/>
          <a:latin typeface="+mn-lt"/>
          <a:ea typeface="+mn-ea"/>
          <a:cs typeface="+mn-cs"/>
          <a:sym typeface="Calibri"/>
        </a:defRPr>
      </a:lvl1pPr>
      <a:lvl2pPr marL="0" marR="0" indent="0" algn="r" defTabSz="4320540" rtl="0" latinLnBrk="0">
        <a:lnSpc>
          <a:spcPct val="100000"/>
        </a:lnSpc>
        <a:spcBef>
          <a:spcPts val="0"/>
        </a:spcBef>
        <a:spcAft>
          <a:spcPts val="0"/>
        </a:spcAft>
        <a:buClrTx/>
        <a:buSzTx/>
        <a:buFontTx/>
        <a:buNone/>
        <a:tabLst/>
        <a:defRPr b="0" baseline="0" cap="none" i="0" spc="0" strike="noStrike" sz="5700" u="none">
          <a:solidFill>
            <a:schemeClr val="tx1"/>
          </a:solidFill>
          <a:uFillTx/>
          <a:latin typeface="+mn-lt"/>
          <a:ea typeface="+mn-ea"/>
          <a:cs typeface="+mn-cs"/>
          <a:sym typeface="Calibri"/>
        </a:defRPr>
      </a:lvl2pPr>
      <a:lvl3pPr marL="0" marR="0" indent="0" algn="r" defTabSz="4320540" rtl="0" latinLnBrk="0">
        <a:lnSpc>
          <a:spcPct val="100000"/>
        </a:lnSpc>
        <a:spcBef>
          <a:spcPts val="0"/>
        </a:spcBef>
        <a:spcAft>
          <a:spcPts val="0"/>
        </a:spcAft>
        <a:buClrTx/>
        <a:buSzTx/>
        <a:buFontTx/>
        <a:buNone/>
        <a:tabLst/>
        <a:defRPr b="0" baseline="0" cap="none" i="0" spc="0" strike="noStrike" sz="5700" u="none">
          <a:solidFill>
            <a:schemeClr val="tx1"/>
          </a:solidFill>
          <a:uFillTx/>
          <a:latin typeface="+mn-lt"/>
          <a:ea typeface="+mn-ea"/>
          <a:cs typeface="+mn-cs"/>
          <a:sym typeface="Calibri"/>
        </a:defRPr>
      </a:lvl3pPr>
      <a:lvl4pPr marL="0" marR="0" indent="0" algn="r" defTabSz="4320540" rtl="0" latinLnBrk="0">
        <a:lnSpc>
          <a:spcPct val="100000"/>
        </a:lnSpc>
        <a:spcBef>
          <a:spcPts val="0"/>
        </a:spcBef>
        <a:spcAft>
          <a:spcPts val="0"/>
        </a:spcAft>
        <a:buClrTx/>
        <a:buSzTx/>
        <a:buFontTx/>
        <a:buNone/>
        <a:tabLst/>
        <a:defRPr b="0" baseline="0" cap="none" i="0" spc="0" strike="noStrike" sz="5700" u="none">
          <a:solidFill>
            <a:schemeClr val="tx1"/>
          </a:solidFill>
          <a:uFillTx/>
          <a:latin typeface="+mn-lt"/>
          <a:ea typeface="+mn-ea"/>
          <a:cs typeface="+mn-cs"/>
          <a:sym typeface="Calibri"/>
        </a:defRPr>
      </a:lvl4pPr>
      <a:lvl5pPr marL="0" marR="0" indent="0" algn="r" defTabSz="4320540" rtl="0" latinLnBrk="0">
        <a:lnSpc>
          <a:spcPct val="100000"/>
        </a:lnSpc>
        <a:spcBef>
          <a:spcPts val="0"/>
        </a:spcBef>
        <a:spcAft>
          <a:spcPts val="0"/>
        </a:spcAft>
        <a:buClrTx/>
        <a:buSzTx/>
        <a:buFontTx/>
        <a:buNone/>
        <a:tabLst/>
        <a:defRPr b="0" baseline="0" cap="none" i="0" spc="0" strike="noStrike" sz="5700" u="none">
          <a:solidFill>
            <a:schemeClr val="tx1"/>
          </a:solidFill>
          <a:uFillTx/>
          <a:latin typeface="+mn-lt"/>
          <a:ea typeface="+mn-ea"/>
          <a:cs typeface="+mn-cs"/>
          <a:sym typeface="Calibri"/>
        </a:defRPr>
      </a:lvl5pPr>
      <a:lvl6pPr marL="0" marR="0" indent="0" algn="r" defTabSz="4320540" rtl="0" latinLnBrk="0">
        <a:lnSpc>
          <a:spcPct val="100000"/>
        </a:lnSpc>
        <a:spcBef>
          <a:spcPts val="0"/>
        </a:spcBef>
        <a:spcAft>
          <a:spcPts val="0"/>
        </a:spcAft>
        <a:buClrTx/>
        <a:buSzTx/>
        <a:buFontTx/>
        <a:buNone/>
        <a:tabLst/>
        <a:defRPr b="0" baseline="0" cap="none" i="0" spc="0" strike="noStrike" sz="5700" u="none">
          <a:solidFill>
            <a:schemeClr val="tx1"/>
          </a:solidFill>
          <a:uFillTx/>
          <a:latin typeface="+mn-lt"/>
          <a:ea typeface="+mn-ea"/>
          <a:cs typeface="+mn-cs"/>
          <a:sym typeface="Calibri"/>
        </a:defRPr>
      </a:lvl6pPr>
      <a:lvl7pPr marL="0" marR="0" indent="0" algn="r" defTabSz="4320540" rtl="0" latinLnBrk="0">
        <a:lnSpc>
          <a:spcPct val="100000"/>
        </a:lnSpc>
        <a:spcBef>
          <a:spcPts val="0"/>
        </a:spcBef>
        <a:spcAft>
          <a:spcPts val="0"/>
        </a:spcAft>
        <a:buClrTx/>
        <a:buSzTx/>
        <a:buFontTx/>
        <a:buNone/>
        <a:tabLst/>
        <a:defRPr b="0" baseline="0" cap="none" i="0" spc="0" strike="noStrike" sz="5700" u="none">
          <a:solidFill>
            <a:schemeClr val="tx1"/>
          </a:solidFill>
          <a:uFillTx/>
          <a:latin typeface="+mn-lt"/>
          <a:ea typeface="+mn-ea"/>
          <a:cs typeface="+mn-cs"/>
          <a:sym typeface="Calibri"/>
        </a:defRPr>
      </a:lvl7pPr>
      <a:lvl8pPr marL="0" marR="0" indent="0" algn="r" defTabSz="4320540" rtl="0" latinLnBrk="0">
        <a:lnSpc>
          <a:spcPct val="100000"/>
        </a:lnSpc>
        <a:spcBef>
          <a:spcPts val="0"/>
        </a:spcBef>
        <a:spcAft>
          <a:spcPts val="0"/>
        </a:spcAft>
        <a:buClrTx/>
        <a:buSzTx/>
        <a:buFontTx/>
        <a:buNone/>
        <a:tabLst/>
        <a:defRPr b="0" baseline="0" cap="none" i="0" spc="0" strike="noStrike" sz="5700" u="none">
          <a:solidFill>
            <a:schemeClr val="tx1"/>
          </a:solidFill>
          <a:uFillTx/>
          <a:latin typeface="+mn-lt"/>
          <a:ea typeface="+mn-ea"/>
          <a:cs typeface="+mn-cs"/>
          <a:sym typeface="Calibri"/>
        </a:defRPr>
      </a:lvl8pPr>
      <a:lvl9pPr marL="0" marR="0" indent="0" algn="r" defTabSz="4320540" rtl="0" latinLnBrk="0">
        <a:lnSpc>
          <a:spcPct val="100000"/>
        </a:lnSpc>
        <a:spcBef>
          <a:spcPts val="0"/>
        </a:spcBef>
        <a:spcAft>
          <a:spcPts val="0"/>
        </a:spcAft>
        <a:buClrTx/>
        <a:buSzTx/>
        <a:buFontTx/>
        <a:buNone/>
        <a:tabLst/>
        <a:defRPr b="0" baseline="0" cap="none" i="0" spc="0" strike="noStrike" sz="57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jpeg"/><Relationship Id="rId6" Type="http://schemas.openxmlformats.org/officeDocument/2006/relationships/image" Target="../media/image3.png"/><Relationship Id="rId7" Type="http://schemas.openxmlformats.org/officeDocument/2006/relationships/image" Target="../media/image3.jpe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8EB4E3"/>
            </a:gs>
            <a:gs pos="7000">
              <a:srgbClr val="B0C6E1"/>
            </a:gs>
            <a:gs pos="83000">
              <a:srgbClr val="B0C6E1"/>
            </a:gs>
            <a:gs pos="100000">
              <a:srgbClr val="CAD9EB"/>
            </a:gs>
          </a:gsLst>
          <a:lin ang="5400000" scaled="0"/>
        </a:gradFill>
      </p:bgPr>
    </p:bg>
    <p:spTree>
      <p:nvGrpSpPr>
        <p:cNvPr id="1" name=""/>
        <p:cNvGrpSpPr/>
        <p:nvPr/>
      </p:nvGrpSpPr>
      <p:grpSpPr>
        <a:xfrm>
          <a:off x="0" y="0"/>
          <a:ext cx="0" cy="0"/>
          <a:chOff x="0" y="0"/>
          <a:chExt cx="0" cy="0"/>
        </a:xfrm>
      </p:grpSpPr>
      <p:sp>
        <p:nvSpPr>
          <p:cNvPr id="112" name="Título 1"/>
          <p:cNvSpPr txBox="1"/>
          <p:nvPr>
            <p:ph type="title"/>
          </p:nvPr>
        </p:nvSpPr>
        <p:spPr>
          <a:xfrm>
            <a:off x="3744640" y="9577364"/>
            <a:ext cx="26930992" cy="3570452"/>
          </a:xfrm>
          <a:prstGeom prst="rect">
            <a:avLst/>
          </a:prstGeom>
        </p:spPr>
        <p:txBody>
          <a:bodyPr/>
          <a:lstStyle/>
          <a:p>
            <a:pPr>
              <a:defRPr b="0" sz="6600">
                <a:latin typeface="Georgia"/>
                <a:ea typeface="Georgia"/>
                <a:cs typeface="Georgia"/>
                <a:sym typeface="Georgia"/>
              </a:defRPr>
            </a:pPr>
            <a:r>
              <a:t>Autores: Leonardo Pimenta de Oliveira e Diana Abreu Santos Fontes</a:t>
            </a:r>
            <a:br/>
            <a:r>
              <a:t>Instituição: Hospital Santa Luzia / Fundação Colombo Spínola</a:t>
            </a:r>
            <a:br/>
            <a:r>
              <a:t>Salvador-Ba</a:t>
            </a:r>
          </a:p>
        </p:txBody>
      </p:sp>
      <p:sp>
        <p:nvSpPr>
          <p:cNvPr id="113" name="Espaço Reservado para Texto 3"/>
          <p:cNvSpPr txBox="1"/>
          <p:nvPr>
            <p:ph type="body" sz="half" idx="1"/>
          </p:nvPr>
        </p:nvSpPr>
        <p:spPr>
          <a:xfrm>
            <a:off x="2859337" y="16313438"/>
            <a:ext cx="26210912" cy="20934720"/>
          </a:xfrm>
          <a:prstGeom prst="rect">
            <a:avLst/>
          </a:prstGeom>
        </p:spPr>
        <p:txBody>
          <a:bodyPr/>
          <a:lstStyle/>
          <a:p>
            <a:pPr algn="ctr" defTabSz="4104513">
              <a:spcBef>
                <a:spcPts val="1400"/>
              </a:spcBef>
              <a:defRPr sz="6200">
                <a:latin typeface="Georgia"/>
                <a:ea typeface="Georgia"/>
                <a:cs typeface="Georgia"/>
                <a:sym typeface="Georgia"/>
              </a:defRPr>
            </a:pPr>
            <a:r>
              <a:t> </a:t>
            </a:r>
            <a:r>
              <a:rPr sz="7100">
                <a:solidFill>
                  <a:srgbClr val="0070C0"/>
                </a:solidFill>
              </a:rPr>
              <a:t>Cisto de Íris Estromal Primário</a:t>
            </a:r>
            <a:endParaRPr sz="7100">
              <a:solidFill>
                <a:srgbClr val="0070C0"/>
              </a:solidFill>
            </a:endParaRPr>
          </a:p>
          <a:p>
            <a:pPr algn="ctr" defTabSz="4104513">
              <a:spcBef>
                <a:spcPts val="1400"/>
              </a:spcBef>
              <a:defRPr sz="6200">
                <a:latin typeface="Georgia"/>
                <a:ea typeface="Georgia"/>
                <a:cs typeface="Georgia"/>
                <a:sym typeface="Georgia"/>
              </a:defRPr>
            </a:pPr>
            <a:endParaRPr>
              <a:solidFill>
                <a:srgbClr val="0070C0"/>
              </a:solidFill>
            </a:endParaRPr>
          </a:p>
          <a:p>
            <a:pPr defTabSz="4104513">
              <a:spcBef>
                <a:spcPts val="1400"/>
              </a:spcBef>
              <a:defRPr sz="6200">
                <a:solidFill>
                  <a:srgbClr val="0070C0"/>
                </a:solidFill>
                <a:latin typeface="Georgia"/>
                <a:ea typeface="Georgia"/>
                <a:cs typeface="Georgia"/>
                <a:sym typeface="Georgia"/>
              </a:defRPr>
            </a:pPr>
          </a:p>
          <a:p>
            <a:pPr algn="just" defTabSz="4104513">
              <a:spcBef>
                <a:spcPts val="1400"/>
              </a:spcBef>
              <a:defRPr sz="6200">
                <a:latin typeface="Georgia"/>
                <a:ea typeface="Georgia"/>
                <a:cs typeface="Georgia"/>
                <a:sym typeface="Georgia"/>
              </a:defRPr>
            </a:pPr>
            <a:r>
              <a:t>Cistos primários do estroma iriano são incomuns e seu manejo clínico e prognóstico de longo prazo quanto às abordagens cirúrgicas ou conservadoras são objetos de estudo ainda sem consenso. São definidos como estruturas que surgem dentro do estroma iriano anterior ao epitélio pigmentado da íris em olhos sem história prévia de cirurgia ou trauma ocular. Geralmente são unilaterais e solitários, aderindo ao epitélio e com crescimento progressivo. Possuem uma aparência clínica característica com superfície lisa, transiluminação positiva e ocasionalmente apresenta níveis líquidos com partículas suspensas em seu conteúdo fluido.</a:t>
            </a:r>
            <a:endParaRPr sz="900"/>
          </a:p>
          <a:p>
            <a:pPr algn="just" defTabSz="4104513">
              <a:spcBef>
                <a:spcPts val="1400"/>
              </a:spcBef>
              <a:defRPr sz="6200">
                <a:latin typeface="Georgia"/>
                <a:ea typeface="Georgia"/>
                <a:cs typeface="Georgia"/>
                <a:sym typeface="Georgia"/>
              </a:defRPr>
            </a:pPr>
            <a:endParaRPr sz="900"/>
          </a:p>
          <a:p>
            <a:pPr algn="just" defTabSz="4104513">
              <a:spcBef>
                <a:spcPts val="1400"/>
              </a:spcBef>
              <a:defRPr sz="6200">
                <a:latin typeface="Georgia"/>
                <a:ea typeface="Georgia"/>
                <a:cs typeface="Georgia"/>
                <a:sym typeface="Georgia"/>
              </a:defRPr>
            </a:pPr>
            <a:r>
              <a:t>Os tumores estromais adquiridos após cirurgia ou trauma em pacientes maiores de 60 anos tem prevalência de 11%</a:t>
            </a:r>
            <a:r>
              <a:rPr sz="900"/>
              <a:t>6</a:t>
            </a:r>
            <a:r>
              <a:t>, no entanto sua ocorrência de forma espontânea é rara. A biomicroscopia ultrassônica é essencial no diagnóstico e na diferenciação entre cistos irianos e outras lesões do segmento anterior que podem simular melanoma e tumores sólidos. O laser tipo (Nd:YAG) surge como alternativa de tratamento no manejo dos tumores císticos da íris.</a:t>
            </a:r>
          </a:p>
        </p:txBody>
      </p:sp>
      <p:grpSp>
        <p:nvGrpSpPr>
          <p:cNvPr id="116" name="HSL.jpg"/>
          <p:cNvGrpSpPr/>
          <p:nvPr/>
        </p:nvGrpSpPr>
        <p:grpSpPr>
          <a:xfrm>
            <a:off x="26878212" y="1152424"/>
            <a:ext cx="3866602" cy="3570460"/>
            <a:chOff x="-1" y="0"/>
            <a:chExt cx="3866601" cy="3570459"/>
          </a:xfrm>
        </p:grpSpPr>
        <p:pic>
          <p:nvPicPr>
            <p:cNvPr id="114" name="HSL.jpg" descr="HSL.jpg"/>
            <p:cNvPicPr>
              <a:picLocks noChangeAspect="1"/>
            </p:cNvPicPr>
            <p:nvPr/>
          </p:nvPicPr>
          <p:blipFill>
            <a:blip r:embed="rId2">
              <a:extLst/>
            </a:blip>
            <a:stretch>
              <a:fillRect/>
            </a:stretch>
          </p:blipFill>
          <p:spPr>
            <a:xfrm>
              <a:off x="102604" y="66392"/>
              <a:ext cx="3661390" cy="3304889"/>
            </a:xfrm>
            <a:prstGeom prst="rect">
              <a:avLst/>
            </a:prstGeom>
            <a:ln w="12700" cap="flat">
              <a:noFill/>
              <a:miter lim="400000"/>
            </a:ln>
            <a:effectLst/>
          </p:spPr>
        </p:pic>
        <p:pic>
          <p:nvPicPr>
            <p:cNvPr id="115" name="HSL.jpg" descr="HSL.jpg"/>
            <p:cNvPicPr>
              <a:picLocks noChangeAspect="1"/>
            </p:cNvPicPr>
            <p:nvPr/>
          </p:nvPicPr>
          <p:blipFill>
            <a:blip r:embed="rId3">
              <a:extLst/>
            </a:blip>
            <a:stretch>
              <a:fillRect/>
            </a:stretch>
          </p:blipFill>
          <p:spPr>
            <a:xfrm>
              <a:off x="-2" y="-1"/>
              <a:ext cx="3866603" cy="3570460"/>
            </a:xfrm>
            <a:prstGeom prst="rect">
              <a:avLst/>
            </a:prstGeom>
            <a:ln w="12700" cap="flat">
              <a:noFill/>
              <a:miter lim="400000"/>
            </a:ln>
            <a:effectLst/>
          </p:spPr>
        </p:pic>
      </p:grpSp>
      <p:pic>
        <p:nvPicPr>
          <p:cNvPr id="117" name="IMG_2750.PNG" descr="IMG_2750.PNG"/>
          <p:cNvPicPr>
            <a:picLocks noChangeAspect="1"/>
          </p:cNvPicPr>
          <p:nvPr/>
        </p:nvPicPr>
        <p:blipFill>
          <a:blip r:embed="rId4">
            <a:extLst/>
          </a:blip>
          <a:stretch>
            <a:fillRect/>
          </a:stretch>
        </p:blipFill>
        <p:spPr>
          <a:xfrm>
            <a:off x="1323775" y="1152428"/>
            <a:ext cx="13115947" cy="3570455"/>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8EB4E3"/>
            </a:gs>
            <a:gs pos="7000">
              <a:srgbClr val="B0C6E1"/>
            </a:gs>
            <a:gs pos="83000">
              <a:srgbClr val="B0C6E1"/>
            </a:gs>
            <a:gs pos="100000">
              <a:srgbClr val="CAD9EB"/>
            </a:gs>
          </a:gsLst>
          <a:lin ang="5400000" scaled="0"/>
        </a:gradFill>
      </p:bgPr>
    </p:bg>
    <p:spTree>
      <p:nvGrpSpPr>
        <p:cNvPr id="1" name=""/>
        <p:cNvGrpSpPr/>
        <p:nvPr/>
      </p:nvGrpSpPr>
      <p:grpSpPr>
        <a:xfrm>
          <a:off x="0" y="0"/>
          <a:ext cx="0" cy="0"/>
          <a:chOff x="0" y="0"/>
          <a:chExt cx="0" cy="0"/>
        </a:xfrm>
      </p:grpSpPr>
      <p:grpSp>
        <p:nvGrpSpPr>
          <p:cNvPr id="121" name="HSL.jpg"/>
          <p:cNvGrpSpPr/>
          <p:nvPr/>
        </p:nvGrpSpPr>
        <p:grpSpPr>
          <a:xfrm>
            <a:off x="26878212" y="1152424"/>
            <a:ext cx="3866602" cy="3570460"/>
            <a:chOff x="-1" y="0"/>
            <a:chExt cx="3866601" cy="3570459"/>
          </a:xfrm>
        </p:grpSpPr>
        <p:pic>
          <p:nvPicPr>
            <p:cNvPr id="119" name="HSL.jpg" descr="HSL.jpg"/>
            <p:cNvPicPr>
              <a:picLocks noChangeAspect="1"/>
            </p:cNvPicPr>
            <p:nvPr/>
          </p:nvPicPr>
          <p:blipFill>
            <a:blip r:embed="rId2">
              <a:extLst/>
            </a:blip>
            <a:stretch>
              <a:fillRect/>
            </a:stretch>
          </p:blipFill>
          <p:spPr>
            <a:xfrm>
              <a:off x="102604" y="66392"/>
              <a:ext cx="3661390" cy="3304889"/>
            </a:xfrm>
            <a:prstGeom prst="rect">
              <a:avLst/>
            </a:prstGeom>
            <a:ln w="12700" cap="flat">
              <a:noFill/>
              <a:miter lim="400000"/>
            </a:ln>
            <a:effectLst/>
          </p:spPr>
        </p:pic>
        <p:pic>
          <p:nvPicPr>
            <p:cNvPr id="120" name="HSL.jpg" descr="HSL.jpg"/>
            <p:cNvPicPr>
              <a:picLocks noChangeAspect="1"/>
            </p:cNvPicPr>
            <p:nvPr/>
          </p:nvPicPr>
          <p:blipFill>
            <a:blip r:embed="rId3">
              <a:extLst/>
            </a:blip>
            <a:stretch>
              <a:fillRect/>
            </a:stretch>
          </p:blipFill>
          <p:spPr>
            <a:xfrm>
              <a:off x="-2" y="-1"/>
              <a:ext cx="3866603" cy="3570460"/>
            </a:xfrm>
            <a:prstGeom prst="rect">
              <a:avLst/>
            </a:prstGeom>
            <a:ln w="12700" cap="flat">
              <a:noFill/>
              <a:miter lim="400000"/>
            </a:ln>
            <a:effectLst/>
          </p:spPr>
        </p:pic>
      </p:grpSp>
      <p:pic>
        <p:nvPicPr>
          <p:cNvPr id="122" name="IMG_2750.PNG" descr="IMG_2750.PNG"/>
          <p:cNvPicPr>
            <a:picLocks noChangeAspect="1"/>
          </p:cNvPicPr>
          <p:nvPr/>
        </p:nvPicPr>
        <p:blipFill>
          <a:blip r:embed="rId4">
            <a:extLst/>
          </a:blip>
          <a:stretch>
            <a:fillRect/>
          </a:stretch>
        </p:blipFill>
        <p:spPr>
          <a:xfrm>
            <a:off x="1323775" y="1152428"/>
            <a:ext cx="13115947" cy="3570455"/>
          </a:xfrm>
          <a:prstGeom prst="rect">
            <a:avLst/>
          </a:prstGeom>
          <a:ln w="12700">
            <a:miter lim="400000"/>
          </a:ln>
        </p:spPr>
      </p:pic>
      <p:grpSp>
        <p:nvGrpSpPr>
          <p:cNvPr id="125" name="IMG_3128.jpg"/>
          <p:cNvGrpSpPr/>
          <p:nvPr/>
        </p:nvGrpSpPr>
        <p:grpSpPr>
          <a:xfrm>
            <a:off x="7243973" y="5373695"/>
            <a:ext cx="22661391" cy="16517548"/>
            <a:chOff x="-1" y="-1"/>
            <a:chExt cx="22661390" cy="16517546"/>
          </a:xfrm>
        </p:grpSpPr>
        <p:pic>
          <p:nvPicPr>
            <p:cNvPr id="123" name="IMG_3128.jpg" descr="IMG_3128.jpg"/>
            <p:cNvPicPr>
              <a:picLocks noChangeAspect="1"/>
            </p:cNvPicPr>
            <p:nvPr/>
          </p:nvPicPr>
          <p:blipFill>
            <a:blip r:embed="rId5">
              <a:extLst/>
            </a:blip>
            <a:stretch>
              <a:fillRect/>
            </a:stretch>
          </p:blipFill>
          <p:spPr>
            <a:xfrm>
              <a:off x="203198" y="203198"/>
              <a:ext cx="22254991" cy="16073048"/>
            </a:xfrm>
            <a:prstGeom prst="rect">
              <a:avLst/>
            </a:prstGeom>
            <a:ln w="12700" cap="flat">
              <a:noFill/>
              <a:miter lim="400000"/>
            </a:ln>
            <a:effectLst/>
          </p:spPr>
        </p:pic>
        <p:pic>
          <p:nvPicPr>
            <p:cNvPr id="124" name="IMG_3128.jpg" descr="IMG_3128.jpg"/>
            <p:cNvPicPr>
              <a:picLocks noChangeAspect="1"/>
            </p:cNvPicPr>
            <p:nvPr/>
          </p:nvPicPr>
          <p:blipFill>
            <a:blip r:embed="rId6">
              <a:extLst/>
            </a:blip>
            <a:stretch>
              <a:fillRect/>
            </a:stretch>
          </p:blipFill>
          <p:spPr>
            <a:xfrm>
              <a:off x="-2" y="-2"/>
              <a:ext cx="22661391" cy="16517548"/>
            </a:xfrm>
            <a:prstGeom prst="rect">
              <a:avLst/>
            </a:prstGeom>
            <a:ln w="12700" cap="flat">
              <a:noFill/>
              <a:miter lim="400000"/>
            </a:ln>
            <a:effectLst/>
          </p:spPr>
        </p:pic>
      </p:grpSp>
      <p:grpSp>
        <p:nvGrpSpPr>
          <p:cNvPr id="128" name="IMG_3140.jpg"/>
          <p:cNvGrpSpPr/>
          <p:nvPr/>
        </p:nvGrpSpPr>
        <p:grpSpPr>
          <a:xfrm>
            <a:off x="8497676" y="22181010"/>
            <a:ext cx="20153985" cy="19610505"/>
            <a:chOff x="0" y="0"/>
            <a:chExt cx="20153983" cy="19610503"/>
          </a:xfrm>
        </p:grpSpPr>
        <p:pic>
          <p:nvPicPr>
            <p:cNvPr id="126" name="IMG_3140.jpg" descr="IMG_3140.jpg"/>
            <p:cNvPicPr>
              <a:picLocks noChangeAspect="1"/>
            </p:cNvPicPr>
            <p:nvPr/>
          </p:nvPicPr>
          <p:blipFill>
            <a:blip r:embed="rId7">
              <a:extLst/>
            </a:blip>
            <a:stretch>
              <a:fillRect/>
            </a:stretch>
          </p:blipFill>
          <p:spPr>
            <a:xfrm>
              <a:off x="203199" y="203200"/>
              <a:ext cx="19747585" cy="19166004"/>
            </a:xfrm>
            <a:prstGeom prst="rect">
              <a:avLst/>
            </a:prstGeom>
            <a:ln w="12700" cap="flat">
              <a:noFill/>
              <a:miter lim="400000"/>
            </a:ln>
            <a:effectLst/>
          </p:spPr>
        </p:pic>
        <p:pic>
          <p:nvPicPr>
            <p:cNvPr id="127" name="IMG_3140.jpg" descr="IMG_3140.jpg"/>
            <p:cNvPicPr>
              <a:picLocks noChangeAspect="1"/>
            </p:cNvPicPr>
            <p:nvPr/>
          </p:nvPicPr>
          <p:blipFill>
            <a:blip r:embed="rId8">
              <a:extLst/>
            </a:blip>
            <a:stretch>
              <a:fillRect/>
            </a:stretch>
          </p:blipFill>
          <p:spPr>
            <a:xfrm>
              <a:off x="-1" y="0"/>
              <a:ext cx="20153985" cy="19610504"/>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ema do Office">
  <a:themeElements>
    <a:clrScheme name="Tema do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o Office">
      <a:majorFont>
        <a:latin typeface="Calibri"/>
        <a:ea typeface="Calibri"/>
        <a:cs typeface="Calibri"/>
      </a:majorFont>
      <a:minorFont>
        <a:latin typeface="Helvetica"/>
        <a:ea typeface="Helvetica"/>
        <a:cs typeface="Helvetica"/>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320540" rtl="0" fontAlgn="auto" latinLnBrk="0" hangingPunct="0">
          <a:lnSpc>
            <a:spcPct val="100000"/>
          </a:lnSpc>
          <a:spcBef>
            <a:spcPts val="0"/>
          </a:spcBef>
          <a:spcAft>
            <a:spcPts val="0"/>
          </a:spcAft>
          <a:buClrTx/>
          <a:buSzTx/>
          <a:buFontTx/>
          <a:buNone/>
          <a:tabLst/>
          <a:defRPr b="0" baseline="0" cap="none" i="0" spc="0" strike="noStrike" sz="85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320540" rtl="0" fontAlgn="auto" latinLnBrk="0" hangingPunct="0">
          <a:lnSpc>
            <a:spcPct val="100000"/>
          </a:lnSpc>
          <a:spcBef>
            <a:spcPts val="0"/>
          </a:spcBef>
          <a:spcAft>
            <a:spcPts val="0"/>
          </a:spcAft>
          <a:buClrTx/>
          <a:buSzTx/>
          <a:buFontTx/>
          <a:buNone/>
          <a:tabLst/>
          <a:defRPr b="0" baseline="0" cap="none" i="0" spc="0" strike="noStrike" sz="85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ma do Office">
  <a:themeElements>
    <a:clrScheme name="Tema do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o Office">
      <a:majorFont>
        <a:latin typeface="Calibri"/>
        <a:ea typeface="Calibri"/>
        <a:cs typeface="Calibri"/>
      </a:majorFont>
      <a:minorFont>
        <a:latin typeface="Helvetica"/>
        <a:ea typeface="Helvetica"/>
        <a:cs typeface="Helvetica"/>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320540" rtl="0" fontAlgn="auto" latinLnBrk="0" hangingPunct="0">
          <a:lnSpc>
            <a:spcPct val="100000"/>
          </a:lnSpc>
          <a:spcBef>
            <a:spcPts val="0"/>
          </a:spcBef>
          <a:spcAft>
            <a:spcPts val="0"/>
          </a:spcAft>
          <a:buClrTx/>
          <a:buSzTx/>
          <a:buFontTx/>
          <a:buNone/>
          <a:tabLst/>
          <a:defRPr b="0" baseline="0" cap="none" i="0" spc="0" strike="noStrike" sz="85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320540" rtl="0" fontAlgn="auto" latinLnBrk="0" hangingPunct="0">
          <a:lnSpc>
            <a:spcPct val="100000"/>
          </a:lnSpc>
          <a:spcBef>
            <a:spcPts val="0"/>
          </a:spcBef>
          <a:spcAft>
            <a:spcPts val="0"/>
          </a:spcAft>
          <a:buClrTx/>
          <a:buSzTx/>
          <a:buFontTx/>
          <a:buNone/>
          <a:tabLst/>
          <a:defRPr b="0" baseline="0" cap="none" i="0" spc="0" strike="noStrike" sz="85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