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4400213" cy="8099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1">
          <p15:clr>
            <a:srgbClr val="A4A3A4"/>
          </p15:clr>
        </p15:guide>
        <p15:guide id="2" pos="4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43"/>
  </p:normalViewPr>
  <p:slideViewPr>
    <p:cSldViewPr snapToGrid="0" snapToObjects="1">
      <p:cViewPr>
        <p:scale>
          <a:sx n="103" d="100"/>
          <a:sy n="103" d="100"/>
        </p:scale>
        <p:origin x="328" y="-200"/>
      </p:cViewPr>
      <p:guideLst>
        <p:guide orient="horz" pos="2551"/>
        <p:guide pos="453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3625E-5856-F845-A9D1-EE18AD560FF9}" type="datetimeFigureOut">
              <a:rPr lang="pt-BR" smtClean="0"/>
              <a:pPr/>
              <a:t>03/02/2020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735F1-F224-6C40-B36D-0DDDE648D98E}" type="slidenum">
              <a:rPr lang="pt-BR" smtClean="0"/>
              <a:pPr/>
              <a:t>‹nº›</a:t>
            </a:fld>
            <a:endParaRPr lang="pt-BR"/>
          </a:p>
        </p:txBody>
      </p:sp>
    </p:spTree>
    <p:extLst>
      <p:ext uri="{BB962C8B-B14F-4D97-AF65-F5344CB8AC3E}">
        <p14:creationId xmlns:p14="http://schemas.microsoft.com/office/powerpoint/2010/main" val="206872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ED735F1-F224-6C40-B36D-0DDDE648D98E}" type="slidenum">
              <a:rPr lang="pt-BR" smtClean="0"/>
              <a:pPr/>
              <a:t>1</a:t>
            </a:fld>
            <a:endParaRPr lang="pt-BR"/>
          </a:p>
        </p:txBody>
      </p:sp>
    </p:spTree>
    <p:extLst>
      <p:ext uri="{BB962C8B-B14F-4D97-AF65-F5344CB8AC3E}">
        <p14:creationId xmlns:p14="http://schemas.microsoft.com/office/powerpoint/2010/main" val="164718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00027" y="1325531"/>
            <a:ext cx="10800160" cy="2819800"/>
          </a:xfrm>
        </p:spPr>
        <p:txBody>
          <a:bodyPr anchor="b"/>
          <a:lstStyle>
            <a:lvl1pPr algn="ctr">
              <a:defRPr sz="7086"/>
            </a:lvl1pPr>
          </a:lstStyle>
          <a:p>
            <a:r>
              <a:rPr lang="pt-BR"/>
              <a:t>Clique para editar o título Mestre</a:t>
            </a:r>
            <a:endParaRPr lang="en-US" dirty="0"/>
          </a:p>
        </p:txBody>
      </p:sp>
      <p:sp>
        <p:nvSpPr>
          <p:cNvPr id="3" name="Subtitle 2"/>
          <p:cNvSpPr>
            <a:spLocks noGrp="1"/>
          </p:cNvSpPr>
          <p:nvPr>
            <p:ph type="subTitle" idx="1"/>
          </p:nvPr>
        </p:nvSpPr>
        <p:spPr>
          <a:xfrm>
            <a:off x="1800027" y="4254073"/>
            <a:ext cx="10800160" cy="1955486"/>
          </a:xfrm>
        </p:spPr>
        <p:txBody>
          <a:bodyPr/>
          <a:lstStyle>
            <a:lvl1pPr marL="0" indent="0" algn="ctr">
              <a:buNone/>
              <a:defRPr sz="2834"/>
            </a:lvl1pPr>
            <a:lvl2pPr marL="539953" indent="0" algn="ctr">
              <a:buNone/>
              <a:defRPr sz="2362"/>
            </a:lvl2pPr>
            <a:lvl3pPr marL="1079906" indent="0" algn="ctr">
              <a:buNone/>
              <a:defRPr sz="2126"/>
            </a:lvl3pPr>
            <a:lvl4pPr marL="1619860" indent="0" algn="ctr">
              <a:buNone/>
              <a:defRPr sz="1890"/>
            </a:lvl4pPr>
            <a:lvl5pPr marL="2159813" indent="0" algn="ctr">
              <a:buNone/>
              <a:defRPr sz="1890"/>
            </a:lvl5pPr>
            <a:lvl6pPr marL="2699766" indent="0" algn="ctr">
              <a:buNone/>
              <a:defRPr sz="1890"/>
            </a:lvl6pPr>
            <a:lvl7pPr marL="3239719" indent="0" algn="ctr">
              <a:buNone/>
              <a:defRPr sz="1890"/>
            </a:lvl7pPr>
            <a:lvl8pPr marL="3779672" indent="0" algn="ctr">
              <a:buNone/>
              <a:defRPr sz="1890"/>
            </a:lvl8pPr>
            <a:lvl9pPr marL="4319626" indent="0" algn="ctr">
              <a:buNone/>
              <a:defRPr sz="189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pPr/>
              <a:t>03/02/2020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pPr/>
              <a:t>‹nº›</a:t>
            </a:fld>
            <a:endParaRPr lang="pt-BR"/>
          </a:p>
        </p:txBody>
      </p:sp>
    </p:spTree>
    <p:extLst>
      <p:ext uri="{BB962C8B-B14F-4D97-AF65-F5344CB8AC3E}">
        <p14:creationId xmlns:p14="http://schemas.microsoft.com/office/powerpoint/2010/main" val="24962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pPr/>
              <a:t>03/02/2020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pPr/>
              <a:t>‹nº›</a:t>
            </a:fld>
            <a:endParaRPr lang="pt-BR"/>
          </a:p>
        </p:txBody>
      </p:sp>
    </p:spTree>
    <p:extLst>
      <p:ext uri="{BB962C8B-B14F-4D97-AF65-F5344CB8AC3E}">
        <p14:creationId xmlns:p14="http://schemas.microsoft.com/office/powerpoint/2010/main" val="420355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2" y="431220"/>
            <a:ext cx="3105046" cy="686388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990015" y="431220"/>
            <a:ext cx="9135135" cy="686388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pPr/>
              <a:t>03/02/2020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pPr/>
              <a:t>‹nº›</a:t>
            </a:fld>
            <a:endParaRPr lang="pt-BR"/>
          </a:p>
        </p:txBody>
      </p:sp>
    </p:spTree>
    <p:extLst>
      <p:ext uri="{BB962C8B-B14F-4D97-AF65-F5344CB8AC3E}">
        <p14:creationId xmlns:p14="http://schemas.microsoft.com/office/powerpoint/2010/main" val="104443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pPr/>
              <a:t>03/02/2020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pPr/>
              <a:t>‹nº›</a:t>
            </a:fld>
            <a:endParaRPr lang="pt-BR"/>
          </a:p>
        </p:txBody>
      </p:sp>
    </p:spTree>
    <p:extLst>
      <p:ext uri="{BB962C8B-B14F-4D97-AF65-F5344CB8AC3E}">
        <p14:creationId xmlns:p14="http://schemas.microsoft.com/office/powerpoint/2010/main" val="235734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982514" y="2019233"/>
            <a:ext cx="12420184" cy="3369135"/>
          </a:xfrm>
        </p:spPr>
        <p:txBody>
          <a:bodyPr anchor="b"/>
          <a:lstStyle>
            <a:lvl1pPr>
              <a:defRPr sz="7086"/>
            </a:lvl1pPr>
          </a:lstStyle>
          <a:p>
            <a:r>
              <a:rPr lang="pt-BR"/>
              <a:t>Clique para editar o título Mestre</a:t>
            </a:r>
            <a:endParaRPr lang="en-US" dirty="0"/>
          </a:p>
        </p:txBody>
      </p:sp>
      <p:sp>
        <p:nvSpPr>
          <p:cNvPr id="3" name="Text Placeholder 2"/>
          <p:cNvSpPr>
            <a:spLocks noGrp="1"/>
          </p:cNvSpPr>
          <p:nvPr>
            <p:ph type="body" idx="1"/>
          </p:nvPr>
        </p:nvSpPr>
        <p:spPr>
          <a:xfrm>
            <a:off x="982514" y="5420241"/>
            <a:ext cx="12420184" cy="1771749"/>
          </a:xfrm>
        </p:spPr>
        <p:txBody>
          <a:bodyPr/>
          <a:lstStyle>
            <a:lvl1pPr marL="0" indent="0">
              <a:buNone/>
              <a:defRPr sz="2834">
                <a:solidFill>
                  <a:schemeClr val="tx1">
                    <a:tint val="75000"/>
                  </a:schemeClr>
                </a:solidFill>
              </a:defRPr>
            </a:lvl1pPr>
            <a:lvl2pPr marL="539953" indent="0">
              <a:buNone/>
              <a:defRPr sz="2362">
                <a:solidFill>
                  <a:schemeClr val="tx1">
                    <a:tint val="75000"/>
                  </a:schemeClr>
                </a:solidFill>
              </a:defRPr>
            </a:lvl2pPr>
            <a:lvl3pPr marL="1079906" indent="0">
              <a:buNone/>
              <a:defRPr sz="2126">
                <a:solidFill>
                  <a:schemeClr val="tx1">
                    <a:tint val="75000"/>
                  </a:schemeClr>
                </a:solidFill>
              </a:defRPr>
            </a:lvl3pPr>
            <a:lvl4pPr marL="1619860" indent="0">
              <a:buNone/>
              <a:defRPr sz="1890">
                <a:solidFill>
                  <a:schemeClr val="tx1">
                    <a:tint val="75000"/>
                  </a:schemeClr>
                </a:solidFill>
              </a:defRPr>
            </a:lvl4pPr>
            <a:lvl5pPr marL="2159813" indent="0">
              <a:buNone/>
              <a:defRPr sz="1890">
                <a:solidFill>
                  <a:schemeClr val="tx1">
                    <a:tint val="75000"/>
                  </a:schemeClr>
                </a:solidFill>
              </a:defRPr>
            </a:lvl5pPr>
            <a:lvl6pPr marL="2699766" indent="0">
              <a:buNone/>
              <a:defRPr sz="1890">
                <a:solidFill>
                  <a:schemeClr val="tx1">
                    <a:tint val="75000"/>
                  </a:schemeClr>
                </a:solidFill>
              </a:defRPr>
            </a:lvl6pPr>
            <a:lvl7pPr marL="3239719" indent="0">
              <a:buNone/>
              <a:defRPr sz="1890">
                <a:solidFill>
                  <a:schemeClr val="tx1">
                    <a:tint val="75000"/>
                  </a:schemeClr>
                </a:solidFill>
              </a:defRPr>
            </a:lvl7pPr>
            <a:lvl8pPr marL="3779672" indent="0">
              <a:buNone/>
              <a:defRPr sz="1890">
                <a:solidFill>
                  <a:schemeClr val="tx1">
                    <a:tint val="75000"/>
                  </a:schemeClr>
                </a:solidFill>
              </a:defRPr>
            </a:lvl8pPr>
            <a:lvl9pPr marL="4319626" indent="0">
              <a:buNone/>
              <a:defRPr sz="189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BE03128-9E96-454F-AD02-DF2C2CE110A7}" type="datetimeFigureOut">
              <a:rPr lang="pt-BR" smtClean="0"/>
              <a:pPr/>
              <a:t>03/02/2020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pPr/>
              <a:t>‹nº›</a:t>
            </a:fld>
            <a:endParaRPr lang="pt-BR"/>
          </a:p>
        </p:txBody>
      </p:sp>
    </p:spTree>
    <p:extLst>
      <p:ext uri="{BB962C8B-B14F-4D97-AF65-F5344CB8AC3E}">
        <p14:creationId xmlns:p14="http://schemas.microsoft.com/office/powerpoint/2010/main" val="80546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90014" y="2156097"/>
            <a:ext cx="6120091" cy="513901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290108" y="2156097"/>
            <a:ext cx="6120091" cy="513901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BE03128-9E96-454F-AD02-DF2C2CE110A7}" type="datetimeFigureOut">
              <a:rPr lang="pt-BR" smtClean="0"/>
              <a:pPr/>
              <a:t>03/02/2020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5DFB2E-BC7A-2B4D-9F30-15F959F567F7}" type="slidenum">
              <a:rPr lang="pt-BR" smtClean="0"/>
              <a:pPr/>
              <a:t>‹nº›</a:t>
            </a:fld>
            <a:endParaRPr lang="pt-BR"/>
          </a:p>
        </p:txBody>
      </p:sp>
    </p:spTree>
    <p:extLst>
      <p:ext uri="{BB962C8B-B14F-4D97-AF65-F5344CB8AC3E}">
        <p14:creationId xmlns:p14="http://schemas.microsoft.com/office/powerpoint/2010/main" val="176665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991890" y="431220"/>
            <a:ext cx="12420184" cy="1565514"/>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91891" y="1985485"/>
            <a:ext cx="6091965"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pt-BR"/>
              <a:t>Clique para editar os estilos de texto Mestres</a:t>
            </a:r>
          </a:p>
        </p:txBody>
      </p:sp>
      <p:sp>
        <p:nvSpPr>
          <p:cNvPr id="4" name="Content Placeholder 3"/>
          <p:cNvSpPr>
            <a:spLocks noGrp="1"/>
          </p:cNvSpPr>
          <p:nvPr>
            <p:ph sz="half" idx="2"/>
          </p:nvPr>
        </p:nvSpPr>
        <p:spPr>
          <a:xfrm>
            <a:off x="991891" y="2958540"/>
            <a:ext cx="6091965" cy="435156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290108" y="1985485"/>
            <a:ext cx="6121966"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pt-BR"/>
              <a:t>Clique para editar os estilos de texto Mestres</a:t>
            </a:r>
          </a:p>
        </p:txBody>
      </p:sp>
      <p:sp>
        <p:nvSpPr>
          <p:cNvPr id="6" name="Content Placeholder 5"/>
          <p:cNvSpPr>
            <a:spLocks noGrp="1"/>
          </p:cNvSpPr>
          <p:nvPr>
            <p:ph sz="quarter" idx="4"/>
          </p:nvPr>
        </p:nvSpPr>
        <p:spPr>
          <a:xfrm>
            <a:off x="7290108" y="2958540"/>
            <a:ext cx="6121966" cy="435156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BE03128-9E96-454F-AD02-DF2C2CE110A7}" type="datetimeFigureOut">
              <a:rPr lang="pt-BR" smtClean="0"/>
              <a:pPr/>
              <a:t>03/02/2020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A5DFB2E-BC7A-2B4D-9F30-15F959F567F7}" type="slidenum">
              <a:rPr lang="pt-BR" smtClean="0"/>
              <a:pPr/>
              <a:t>‹nº›</a:t>
            </a:fld>
            <a:endParaRPr lang="pt-BR"/>
          </a:p>
        </p:txBody>
      </p:sp>
    </p:spTree>
    <p:extLst>
      <p:ext uri="{BB962C8B-B14F-4D97-AF65-F5344CB8AC3E}">
        <p14:creationId xmlns:p14="http://schemas.microsoft.com/office/powerpoint/2010/main" val="322233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BE03128-9E96-454F-AD02-DF2C2CE110A7}" type="datetimeFigureOut">
              <a:rPr lang="pt-BR" smtClean="0"/>
              <a:pPr/>
              <a:t>03/02/2020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A5DFB2E-BC7A-2B4D-9F30-15F959F567F7}" type="slidenum">
              <a:rPr lang="pt-BR" smtClean="0"/>
              <a:pPr/>
              <a:t>‹nº›</a:t>
            </a:fld>
            <a:endParaRPr lang="pt-BR"/>
          </a:p>
        </p:txBody>
      </p:sp>
    </p:spTree>
    <p:extLst>
      <p:ext uri="{BB962C8B-B14F-4D97-AF65-F5344CB8AC3E}">
        <p14:creationId xmlns:p14="http://schemas.microsoft.com/office/powerpoint/2010/main" val="128762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03128-9E96-454F-AD02-DF2C2CE110A7}" type="datetimeFigureOut">
              <a:rPr lang="pt-BR" smtClean="0"/>
              <a:pPr/>
              <a:t>03/02/2020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A5DFB2E-BC7A-2B4D-9F30-15F959F567F7}" type="slidenum">
              <a:rPr lang="pt-BR" smtClean="0"/>
              <a:pPr/>
              <a:t>‹nº›</a:t>
            </a:fld>
            <a:endParaRPr lang="pt-BR"/>
          </a:p>
        </p:txBody>
      </p:sp>
    </p:spTree>
    <p:extLst>
      <p:ext uri="{BB962C8B-B14F-4D97-AF65-F5344CB8AC3E}">
        <p14:creationId xmlns:p14="http://schemas.microsoft.com/office/powerpoint/2010/main" val="352803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pt-BR"/>
              <a:t>Clique para editar o título Mestre</a:t>
            </a:r>
            <a:endParaRPr lang="en-US" dirty="0"/>
          </a:p>
        </p:txBody>
      </p:sp>
      <p:sp>
        <p:nvSpPr>
          <p:cNvPr id="3" name="Content Placeholder 2"/>
          <p:cNvSpPr>
            <a:spLocks noGrp="1"/>
          </p:cNvSpPr>
          <p:nvPr>
            <p:ph idx="1"/>
          </p:nvPr>
        </p:nvSpPr>
        <p:spPr>
          <a:xfrm>
            <a:off x="6121966" y="1166168"/>
            <a:ext cx="7290108" cy="5755841"/>
          </a:xfrm>
        </p:spPr>
        <p:txBody>
          <a:bodyPr/>
          <a:lstStyle>
            <a:lvl1pPr>
              <a:defRPr sz="3779"/>
            </a:lvl1pPr>
            <a:lvl2pPr>
              <a:defRPr sz="3307"/>
            </a:lvl2pPr>
            <a:lvl3pPr>
              <a:defRPr sz="2834"/>
            </a:lvl3pPr>
            <a:lvl4pPr>
              <a:defRPr sz="2362"/>
            </a:lvl4pPr>
            <a:lvl5pPr>
              <a:defRPr sz="2362"/>
            </a:lvl5pPr>
            <a:lvl6pPr>
              <a:defRPr sz="2362"/>
            </a:lvl6pPr>
            <a:lvl7pPr>
              <a:defRPr sz="2362"/>
            </a:lvl7pPr>
            <a:lvl8pPr>
              <a:defRPr sz="2362"/>
            </a:lvl8pPr>
            <a:lvl9pPr>
              <a:defRPr sz="2362"/>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BE03128-9E96-454F-AD02-DF2C2CE110A7}" type="datetimeFigureOut">
              <a:rPr lang="pt-BR" smtClean="0"/>
              <a:pPr/>
              <a:t>03/02/2020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5DFB2E-BC7A-2B4D-9F30-15F959F567F7}" type="slidenum">
              <a:rPr lang="pt-BR" smtClean="0"/>
              <a:pPr/>
              <a:t>‹nº›</a:t>
            </a:fld>
            <a:endParaRPr lang="pt-BR"/>
          </a:p>
        </p:txBody>
      </p:sp>
    </p:spTree>
    <p:extLst>
      <p:ext uri="{BB962C8B-B14F-4D97-AF65-F5344CB8AC3E}">
        <p14:creationId xmlns:p14="http://schemas.microsoft.com/office/powerpoint/2010/main" val="253857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121966" y="1166168"/>
            <a:ext cx="7290108" cy="5755841"/>
          </a:xfrm>
        </p:spPr>
        <p:txBody>
          <a:bodyPr anchor="t"/>
          <a:lstStyle>
            <a:lvl1pPr marL="0" indent="0">
              <a:buNone/>
              <a:defRPr sz="3779"/>
            </a:lvl1pPr>
            <a:lvl2pPr marL="539953" indent="0">
              <a:buNone/>
              <a:defRPr sz="3307"/>
            </a:lvl2pPr>
            <a:lvl3pPr marL="1079906" indent="0">
              <a:buNone/>
              <a:defRPr sz="2834"/>
            </a:lvl3pPr>
            <a:lvl4pPr marL="1619860" indent="0">
              <a:buNone/>
              <a:defRPr sz="2362"/>
            </a:lvl4pPr>
            <a:lvl5pPr marL="2159813" indent="0">
              <a:buNone/>
              <a:defRPr sz="2362"/>
            </a:lvl5pPr>
            <a:lvl6pPr marL="2699766" indent="0">
              <a:buNone/>
              <a:defRPr sz="2362"/>
            </a:lvl6pPr>
            <a:lvl7pPr marL="3239719" indent="0">
              <a:buNone/>
              <a:defRPr sz="2362"/>
            </a:lvl7pPr>
            <a:lvl8pPr marL="3779672" indent="0">
              <a:buNone/>
              <a:defRPr sz="2362"/>
            </a:lvl8pPr>
            <a:lvl9pPr marL="4319626" indent="0">
              <a:buNone/>
              <a:defRPr sz="2362"/>
            </a:lvl9pPr>
          </a:lstStyle>
          <a:p>
            <a:r>
              <a:rPr lang="pt-BR"/>
              <a:t>Clique no ícone para adicionar uma imagem</a:t>
            </a:r>
            <a:endParaRPr lang="en-US" dirty="0"/>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BE03128-9E96-454F-AD02-DF2C2CE110A7}" type="datetimeFigureOut">
              <a:rPr lang="pt-BR" smtClean="0"/>
              <a:pPr/>
              <a:t>03/02/2020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5DFB2E-BC7A-2B4D-9F30-15F959F567F7}" type="slidenum">
              <a:rPr lang="pt-BR" smtClean="0"/>
              <a:pPr/>
              <a:t>‹nº›</a:t>
            </a:fld>
            <a:endParaRPr lang="pt-BR"/>
          </a:p>
        </p:txBody>
      </p:sp>
    </p:spTree>
    <p:extLst>
      <p:ext uri="{BB962C8B-B14F-4D97-AF65-F5344CB8AC3E}">
        <p14:creationId xmlns:p14="http://schemas.microsoft.com/office/powerpoint/2010/main" val="45011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431220"/>
            <a:ext cx="12420184" cy="1565514"/>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90015" y="2156097"/>
            <a:ext cx="12420184" cy="513901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990015" y="7506968"/>
            <a:ext cx="3240048" cy="431219"/>
          </a:xfrm>
          <a:prstGeom prst="rect">
            <a:avLst/>
          </a:prstGeom>
        </p:spPr>
        <p:txBody>
          <a:bodyPr vert="horz" lIns="91440" tIns="45720" rIns="91440" bIns="45720" rtlCol="0" anchor="ctr"/>
          <a:lstStyle>
            <a:lvl1pPr algn="l">
              <a:defRPr sz="1417">
                <a:solidFill>
                  <a:schemeClr val="tx1">
                    <a:tint val="75000"/>
                  </a:schemeClr>
                </a:solidFill>
              </a:defRPr>
            </a:lvl1pPr>
          </a:lstStyle>
          <a:p>
            <a:fld id="{CBE03128-9E96-454F-AD02-DF2C2CE110A7}" type="datetimeFigureOut">
              <a:rPr lang="pt-BR" smtClean="0"/>
              <a:pPr/>
              <a:t>03/02/2020</a:t>
            </a:fld>
            <a:endParaRPr lang="pt-BR"/>
          </a:p>
        </p:txBody>
      </p:sp>
      <p:sp>
        <p:nvSpPr>
          <p:cNvPr id="5" name="Footer Placeholder 4"/>
          <p:cNvSpPr>
            <a:spLocks noGrp="1"/>
          </p:cNvSpPr>
          <p:nvPr>
            <p:ph type="ftr" sz="quarter" idx="3"/>
          </p:nvPr>
        </p:nvSpPr>
        <p:spPr>
          <a:xfrm>
            <a:off x="4770071" y="7506968"/>
            <a:ext cx="4860072" cy="431219"/>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0170150" y="7506968"/>
            <a:ext cx="3240048" cy="431219"/>
          </a:xfrm>
          <a:prstGeom prst="rect">
            <a:avLst/>
          </a:prstGeom>
        </p:spPr>
        <p:txBody>
          <a:bodyPr vert="horz" lIns="91440" tIns="45720" rIns="91440" bIns="45720" rtlCol="0" anchor="ctr"/>
          <a:lstStyle>
            <a:lvl1pPr algn="r">
              <a:defRPr sz="1417">
                <a:solidFill>
                  <a:schemeClr val="tx1">
                    <a:tint val="75000"/>
                  </a:schemeClr>
                </a:solidFill>
              </a:defRPr>
            </a:lvl1pPr>
          </a:lstStyle>
          <a:p>
            <a:fld id="{2A5DFB2E-BC7A-2B4D-9F30-15F959F567F7}" type="slidenum">
              <a:rPr lang="pt-BR" smtClean="0"/>
              <a:pPr/>
              <a:t>‹nº›</a:t>
            </a:fld>
            <a:endParaRPr lang="pt-BR"/>
          </a:p>
        </p:txBody>
      </p:sp>
    </p:spTree>
    <p:extLst>
      <p:ext uri="{BB962C8B-B14F-4D97-AF65-F5344CB8AC3E}">
        <p14:creationId xmlns:p14="http://schemas.microsoft.com/office/powerpoint/2010/main" val="2607260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p:titleStyle>
    <p:bodyStyle>
      <a:lvl1pPr marL="269977" indent="-269977" algn="l" defTabSz="1079906"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06" rtl="0" eaLnBrk="1" latinLnBrk="0" hangingPunct="1">
        <a:defRPr sz="2126" kern="1200">
          <a:solidFill>
            <a:schemeClr val="tx1"/>
          </a:solidFill>
          <a:latin typeface="+mn-lt"/>
          <a:ea typeface="+mn-ea"/>
          <a:cs typeface="+mn-cs"/>
        </a:defRPr>
      </a:lvl1pPr>
      <a:lvl2pPr marL="539953" algn="l" defTabSz="1079906" rtl="0" eaLnBrk="1" latinLnBrk="0" hangingPunct="1">
        <a:defRPr sz="2126" kern="1200">
          <a:solidFill>
            <a:schemeClr val="tx1"/>
          </a:solidFill>
          <a:latin typeface="+mn-lt"/>
          <a:ea typeface="+mn-ea"/>
          <a:cs typeface="+mn-cs"/>
        </a:defRPr>
      </a:lvl2pPr>
      <a:lvl3pPr marL="1079906" algn="l" defTabSz="1079906" rtl="0" eaLnBrk="1" latinLnBrk="0" hangingPunct="1">
        <a:defRPr sz="2126" kern="1200">
          <a:solidFill>
            <a:schemeClr val="tx1"/>
          </a:solidFill>
          <a:latin typeface="+mn-lt"/>
          <a:ea typeface="+mn-ea"/>
          <a:cs typeface="+mn-cs"/>
        </a:defRPr>
      </a:lvl3pPr>
      <a:lvl4pPr marL="1619860" algn="l" defTabSz="1079906" rtl="0" eaLnBrk="1" latinLnBrk="0" hangingPunct="1">
        <a:defRPr sz="2126" kern="1200">
          <a:solidFill>
            <a:schemeClr val="tx1"/>
          </a:solidFill>
          <a:latin typeface="+mn-lt"/>
          <a:ea typeface="+mn-ea"/>
          <a:cs typeface="+mn-cs"/>
        </a:defRPr>
      </a:lvl4pPr>
      <a:lvl5pPr marL="2159813" algn="l" defTabSz="1079906" rtl="0" eaLnBrk="1" latinLnBrk="0" hangingPunct="1">
        <a:defRPr sz="2126" kern="1200">
          <a:solidFill>
            <a:schemeClr val="tx1"/>
          </a:solidFill>
          <a:latin typeface="+mn-lt"/>
          <a:ea typeface="+mn-ea"/>
          <a:cs typeface="+mn-cs"/>
        </a:defRPr>
      </a:lvl5pPr>
      <a:lvl6pPr marL="2699766" algn="l" defTabSz="1079906" rtl="0" eaLnBrk="1" latinLnBrk="0" hangingPunct="1">
        <a:defRPr sz="2126" kern="1200">
          <a:solidFill>
            <a:schemeClr val="tx1"/>
          </a:solidFill>
          <a:latin typeface="+mn-lt"/>
          <a:ea typeface="+mn-ea"/>
          <a:cs typeface="+mn-cs"/>
        </a:defRPr>
      </a:lvl6pPr>
      <a:lvl7pPr marL="3239719" algn="l" defTabSz="1079906" rtl="0" eaLnBrk="1" latinLnBrk="0" hangingPunct="1">
        <a:defRPr sz="2126" kern="1200">
          <a:solidFill>
            <a:schemeClr val="tx1"/>
          </a:solidFill>
          <a:latin typeface="+mn-lt"/>
          <a:ea typeface="+mn-ea"/>
          <a:cs typeface="+mn-cs"/>
        </a:defRPr>
      </a:lvl7pPr>
      <a:lvl8pPr marL="3779672" algn="l" defTabSz="1079906" rtl="0" eaLnBrk="1" latinLnBrk="0" hangingPunct="1">
        <a:defRPr sz="2126" kern="1200">
          <a:solidFill>
            <a:schemeClr val="tx1"/>
          </a:solidFill>
          <a:latin typeface="+mn-lt"/>
          <a:ea typeface="+mn-ea"/>
          <a:cs typeface="+mn-cs"/>
        </a:defRPr>
      </a:lvl8pPr>
      <a:lvl9pPr marL="4319626" algn="l" defTabSz="1079906"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
                <a:lumOff val="96000"/>
              </a:schemeClr>
            </a:gs>
            <a:gs pos="73000">
              <a:schemeClr val="accent1">
                <a:alpha val="92000"/>
                <a:lumMod val="32000"/>
                <a:lumOff val="68000"/>
              </a:schemeClr>
            </a:gs>
            <a:gs pos="82000">
              <a:schemeClr val="accent1">
                <a:alpha val="95000"/>
                <a:lumMod val="28000"/>
                <a:lumOff val="72000"/>
              </a:schemeClr>
            </a:gs>
            <a:gs pos="100000">
              <a:schemeClr val="accent1">
                <a:lumMod val="18000"/>
                <a:lumOff val="82000"/>
              </a:schemeClr>
            </a:gs>
          </a:gsLst>
          <a:lin ang="2700000" scaled="1"/>
          <a:tileRect/>
        </a:gra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535CA77-C015-974D-B851-159DD6C1D73D}"/>
              </a:ext>
            </a:extLst>
          </p:cNvPr>
          <p:cNvPicPr>
            <a:picLocks noChangeAspect="1"/>
          </p:cNvPicPr>
          <p:nvPr/>
        </p:nvPicPr>
        <p:blipFill>
          <a:blip r:embed="rId3" cstate="print">
            <a:duotone>
              <a:srgbClr val="4472C4">
                <a:shade val="45000"/>
                <a:satMod val="135000"/>
              </a:srgbClr>
              <a:prstClr val="white"/>
            </a:duotone>
            <a:alphaModFix amt="10000"/>
            <a:extLst>
              <a:ext uri="{BEBA8EAE-BF5A-486C-A8C5-ECC9F3942E4B}">
                <a14:imgProps xmlns:a14="http://schemas.microsoft.com/office/drawing/2010/main">
                  <a14:imgLayer r:embed="rId4">
                    <a14:imgEffect>
                      <a14:backgroundRemoval t="1978" b="98146" l="8066" r="94856">
                        <a14:foregroundMark x1="8066" y1="69098" x2="11564" y2="72888"/>
                        <a14:foregroundMark x1="11564" y1="72888" x2="14239" y2="74330"/>
                        <a14:foregroundMark x1="14239" y1="74330" x2="18560" y2="65760"/>
                        <a14:foregroundMark x1="18560" y1="65760" x2="22469" y2="41492"/>
                        <a14:foregroundMark x1="22469" y1="41492" x2="20700" y2="31108"/>
                        <a14:foregroundMark x1="20700" y1="31108" x2="17366" y2="31067"/>
                        <a14:foregroundMark x1="17366" y1="31067" x2="15556" y2="34157"/>
                        <a14:foregroundMark x1="15556" y1="34157" x2="13416" y2="68768"/>
                        <a14:foregroundMark x1="13416" y1="68768" x2="14856" y2="74330"/>
                        <a14:foregroundMark x1="41235" y1="83519" x2="41235" y2="88010"/>
                        <a14:foregroundMark x1="41235" y1="88010" x2="45391" y2="90647"/>
                        <a14:foregroundMark x1="45391" y1="90647" x2="51605" y2="91347"/>
                        <a14:foregroundMark x1="51605" y1="91347" x2="54033" y2="89617"/>
                        <a14:foregroundMark x1="54033" y1="89617" x2="54815" y2="85002"/>
                        <a14:foregroundMark x1="54815" y1="85002" x2="34815" y2="84755"/>
                        <a14:foregroundMark x1="69877" y1="44046" x2="72058" y2="53605"/>
                        <a14:foregroundMark x1="72058" y1="53605" x2="78930" y2="68232"/>
                        <a14:foregroundMark x1="78930" y1="68232" x2="83374" y2="65060"/>
                        <a14:foregroundMark x1="83374" y1="65060" x2="85967" y2="59374"/>
                        <a14:foregroundMark x1="85967" y1="59374" x2="82058" y2="28389"/>
                        <a14:foregroundMark x1="82058" y1="28389" x2="80494" y2="24763"/>
                        <a14:foregroundMark x1="80494" y1="24763" x2="79095" y2="23239"/>
                        <a14:foregroundMark x1="79095" y1="23239" x2="74403" y2="37989"/>
                        <a14:foregroundMark x1="77366" y1="80387" x2="80864" y2="79646"/>
                        <a14:foregroundMark x1="80864" y1="79646" x2="85679" y2="74166"/>
                        <a14:foregroundMark x1="85679" y1="74166" x2="86996" y2="71693"/>
                        <a14:foregroundMark x1="86996" y1="71693" x2="91070" y2="42480"/>
                        <a14:foregroundMark x1="40700" y1="94850" x2="51975" y2="95014"/>
                        <a14:foregroundMark x1="51975" y1="95014" x2="54156" y2="93572"/>
                        <a14:foregroundMark x1="54156" y1="93572" x2="62346" y2="80181"/>
                        <a14:foregroundMark x1="62346" y1="80181" x2="64115" y2="74578"/>
                        <a14:foregroundMark x1="64115" y1="74578" x2="48477" y2="85950"/>
                        <a14:foregroundMark x1="48477" y1="85950" x2="38683" y2="75525"/>
                        <a14:foregroundMark x1="38683" y1="75525" x2="39342" y2="93366"/>
                        <a14:foregroundMark x1="39342" y1="93366" x2="41564" y2="95344"/>
                        <a14:foregroundMark x1="41564" y1="95344" x2="42634" y2="95344"/>
                        <a14:foregroundMark x1="45391" y1="31891" x2="49095" y2="32056"/>
                        <a14:foregroundMark x1="49095" y1="32056" x2="45597" y2="31520"/>
                        <a14:foregroundMark x1="58066" y1="26823" x2="62675" y2="26988"/>
                        <a14:foregroundMark x1="62675" y1="26988" x2="62058" y2="25793"/>
                        <a14:foregroundMark x1="60700" y1="20766" x2="63580" y2="19984"/>
                        <a14:foregroundMark x1="63580" y1="19984" x2="64321" y2="19365"/>
                        <a14:foregroundMark x1="58436" y1="15698" x2="62428" y2="12155"/>
                        <a14:foregroundMark x1="62428" y1="12155" x2="62428" y2="12073"/>
                        <a14:foregroundMark x1="55144" y1="13103" x2="56872" y2="7870"/>
                        <a14:foregroundMark x1="56872" y1="7870" x2="57037" y2="7705"/>
                        <a14:foregroundMark x1="52346" y1="3008" x2="52510" y2="9271"/>
                        <a14:foregroundMark x1="45226" y1="5274" x2="45597" y2="9106"/>
                        <a14:foregroundMark x1="37942" y1="8405" x2="40700" y2="11001"/>
                        <a14:foregroundMark x1="40700" y1="11001" x2="40700" y2="11001"/>
                        <a14:foregroundMark x1="32551" y1="13638" x2="37778" y2="14668"/>
                        <a14:foregroundMark x1="32387" y1="19695" x2="39342" y2="20396"/>
                        <a14:foregroundMark x1="33416" y1="25628" x2="38272" y2="25628"/>
                        <a14:foregroundMark x1="37243" y1="30861" x2="39712" y2="29872"/>
                        <a14:foregroundMark x1="39712" y1="29872" x2="41564" y2="28224"/>
                        <a14:foregroundMark x1="41564" y1="28224" x2="41564" y2="28224"/>
                        <a14:foregroundMark x1="53580" y1="29955" x2="55638" y2="31356"/>
                        <a14:foregroundMark x1="53210" y1="35023" x2="53210" y2="35023"/>
                        <a14:foregroundMark x1="70947" y1="22497" x2="71811" y2="22662"/>
                        <a14:foregroundMark x1="57366" y1="1978" x2="58765" y2="2307"/>
                        <a14:foregroundMark x1="95226" y1="39184" x2="96420" y2="68603"/>
                        <a14:foregroundMark x1="96420" y1="68603" x2="94733" y2="73136"/>
                        <a14:foregroundMark x1="94733" y1="73136" x2="94897" y2="74124"/>
                        <a14:foregroundMark x1="71111" y1="98146" x2="71111" y2="95179"/>
                        <a14:backgroundMark x1="17613" y1="8570" x2="14280" y2="10960"/>
                        <a14:backgroundMark x1="14280" y1="10960" x2="12510" y2="13679"/>
                        <a14:backgroundMark x1="12510" y1="13679" x2="7325" y2="16440"/>
                        <a14:backgroundMark x1="7325" y1="16440" x2="4979" y2="14916"/>
                        <a14:backgroundMark x1="4979" y1="14916" x2="4815" y2="12361"/>
                        <a14:backgroundMark x1="4815" y1="12361" x2="6173" y2="9353"/>
                        <a14:backgroundMark x1="6173" y1="9353" x2="8107" y2="8117"/>
                        <a14:backgroundMark x1="8107" y1="8117" x2="12222" y2="7540"/>
                        <a14:backgroundMark x1="2675" y1="82159" x2="3004" y2="87268"/>
                        <a14:backgroundMark x1="3004" y1="87268" x2="7160" y2="91224"/>
                        <a14:backgroundMark x1="7160" y1="91224" x2="12634" y2="93201"/>
                        <a14:backgroundMark x1="12634" y1="93201" x2="14815" y2="93284"/>
                        <a14:backgroundMark x1="14815" y1="93284" x2="14691" y2="90853"/>
                        <a14:backgroundMark x1="14691" y1="90853" x2="12881" y2="88422"/>
                        <a14:backgroundMark x1="12881" y1="88422" x2="3745" y2="83024"/>
                        <a14:backgroundMark x1="3745" y1="83024" x2="3745" y2="83024"/>
                        <a14:backgroundMark x1="91605" y1="87351" x2="89424" y2="90070"/>
                        <a14:backgroundMark x1="89424" y1="90070" x2="88354" y2="94026"/>
                        <a14:backgroundMark x1="88354" y1="94026" x2="92510" y2="95550"/>
                        <a14:backgroundMark x1="92510" y1="95550" x2="96379" y2="94561"/>
                        <a14:backgroundMark x1="96379" y1="94561" x2="97243" y2="90853"/>
                        <a14:backgroundMark x1="97243" y1="90853" x2="94444" y2="83148"/>
                        <a14:backgroundMark x1="94444" y1="83148" x2="93498" y2="83024"/>
                        <a14:backgroundMark x1="81358" y1="7705" x2="83292" y2="10507"/>
                        <a14:backgroundMark x1="83292" y1="10507" x2="87984" y2="14050"/>
                        <a14:backgroundMark x1="87984" y1="14050" x2="90741" y2="12402"/>
                        <a14:backgroundMark x1="90741" y1="12402" x2="91523" y2="8158"/>
                        <a14:backgroundMark x1="91523" y1="8158" x2="90288" y2="3749"/>
                        <a14:backgroundMark x1="90288" y1="3749" x2="86296" y2="1319"/>
                        <a14:backgroundMark x1="86296" y1="1319" x2="80247" y2="1442"/>
                        <a14:backgroundMark x1="80247" y1="1442" x2="78765" y2="3379"/>
                        <a14:backgroundMark x1="78765" y1="3379" x2="80288" y2="5274"/>
                        <a14:backgroundMark x1="80288" y1="5274" x2="80288" y2="5274"/>
                        <a14:backgroundMark x1="48889" y1="54841" x2="48313" y2="59539"/>
                        <a14:backgroundMark x1="48313" y1="59539" x2="50905" y2="64318"/>
                        <a14:backgroundMark x1="50905" y1="64318" x2="53374" y2="65472"/>
                        <a14:backgroundMark x1="53374" y1="65472" x2="55267" y2="64524"/>
                        <a14:backgroundMark x1="55267" y1="64524" x2="57037" y2="57849"/>
                        <a14:backgroundMark x1="57037" y1="57849" x2="55844" y2="54059"/>
                        <a14:backgroundMark x1="55844" y1="54059" x2="51111" y2="51257"/>
                        <a14:backgroundMark x1="51111" y1="51257" x2="48683" y2="51875"/>
                        <a14:backgroundMark x1="48683" y1="51875" x2="46461" y2="53811"/>
                      </a14:backgroundRemoval>
                    </a14:imgEffect>
                    <a14:imgEffect>
                      <a14:colorTemperature colorTemp="7200"/>
                    </a14:imgEffect>
                  </a14:imgLayer>
                </a14:imgProps>
              </a:ext>
              <a:ext uri="{28A0092B-C50C-407E-A947-70E740481C1C}">
                <a14:useLocalDpi xmlns:a14="http://schemas.microsoft.com/office/drawing/2010/main"/>
              </a:ext>
            </a:extLst>
          </a:blip>
          <a:stretch>
            <a:fillRect/>
          </a:stretch>
        </p:blipFill>
        <p:spPr>
          <a:xfrm>
            <a:off x="679718" y="2549411"/>
            <a:ext cx="5177293" cy="5168771"/>
          </a:xfrm>
          <a:prstGeom prst="rect">
            <a:avLst/>
          </a:prstGeom>
        </p:spPr>
      </p:pic>
      <p:sp>
        <p:nvSpPr>
          <p:cNvPr id="25" name="CaixaDeTexto 24">
            <a:extLst>
              <a:ext uri="{FF2B5EF4-FFF2-40B4-BE49-F238E27FC236}">
                <a16:creationId xmlns:a16="http://schemas.microsoft.com/office/drawing/2014/main" id="{B9027F89-03A4-1D4A-AD22-8959E4BA3A1A}"/>
              </a:ext>
            </a:extLst>
          </p:cNvPr>
          <p:cNvSpPr txBox="1"/>
          <p:nvPr/>
        </p:nvSpPr>
        <p:spPr>
          <a:xfrm>
            <a:off x="328787" y="3606244"/>
            <a:ext cx="2881137" cy="4062651"/>
          </a:xfrm>
          <a:prstGeom prst="rect">
            <a:avLst/>
          </a:prstGeom>
          <a:noFill/>
        </p:spPr>
        <p:txBody>
          <a:bodyPr wrap="square" rtlCol="0">
            <a:spAutoFit/>
          </a:bodyPr>
          <a:lstStyle/>
          <a:p>
            <a:pPr algn="just">
              <a:spcAft>
                <a:spcPts val="600"/>
              </a:spcAft>
            </a:pPr>
            <a:r>
              <a:rPr lang="en-US" sz="1100" b="1" dirty="0">
                <a:solidFill>
                  <a:schemeClr val="accent1">
                    <a:lumMod val="75000"/>
                  </a:schemeClr>
                </a:solidFill>
                <a:latin typeface="Arial" panose="020B0604020202020204" pitchFamily="34" charset="0"/>
                <a:cs typeface="Arial" panose="020B0604020202020204" pitchFamily="34" charset="0"/>
              </a:rPr>
              <a:t>CASE REPORT</a:t>
            </a:r>
            <a:endParaRPr lang="en-US" sz="800" b="1" dirty="0">
              <a:solidFill>
                <a:schemeClr val="accent1">
                  <a:lumMod val="75000"/>
                </a:schemeClr>
              </a:solidFill>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A 42 years old woman presented with a central scotoma in her left eye for 20 days. The best-corrected visual acuity (VA) was OD -11.00 SPH 20/25 and OS -11.50 SPH 20/1200. The ophthalmic evaluation revealed foveal hyperpigmentation, RPE/choriocapillaris attenuation, and scarce white subretinal lesions at the posterior pole (PP), suggestive of inactive choroiditis </a:t>
            </a:r>
            <a:r>
              <a:rPr lang="en-US" sz="1100" b="1" i="1" dirty="0">
                <a:latin typeface="Arial" panose="020B0604020202020204" pitchFamily="34" charset="0"/>
                <a:cs typeface="Arial" panose="020B0604020202020204" pitchFamily="34" charset="0"/>
              </a:rPr>
              <a:t>(fig. 1)</a:t>
            </a:r>
            <a:r>
              <a:rPr lang="en-US" sz="1100" dirty="0">
                <a:latin typeface="Arial" panose="020B0604020202020204" pitchFamily="34" charset="0"/>
                <a:cs typeface="Arial" panose="020B0604020202020204" pitchFamily="34" charset="0"/>
              </a:rPr>
              <a:t>. An OCT-Scan and fluorescein angiography </a:t>
            </a:r>
            <a:r>
              <a:rPr lang="en-US" sz="1100" b="1" i="1" dirty="0">
                <a:latin typeface="Arial" panose="020B0604020202020204" pitchFamily="34" charset="0"/>
                <a:cs typeface="Arial" panose="020B0604020202020204" pitchFamily="34" charset="0"/>
              </a:rPr>
              <a:t>(fig. 2)</a:t>
            </a:r>
            <a:r>
              <a:rPr lang="en-US" sz="1100" dirty="0">
                <a:latin typeface="Arial" panose="020B0604020202020204" pitchFamily="34" charset="0"/>
                <a:cs typeface="Arial" panose="020B0604020202020204" pitchFamily="34" charset="0"/>
              </a:rPr>
              <a:t> was performed showing subretinal hyper-reflective material and early foveal patchy hyperfluorescence indicative of CNV. We assumed CNV secondary to degenerative myopia and IV ranibizumab was administered in the OS, with VA improving to 20/200 after 15 days. The patient did not return at the scheduled 30-day visit, but only after 40 days, complaining of another worsening of VA and photopsy in the same eye (20/1200). </a:t>
            </a:r>
          </a:p>
        </p:txBody>
      </p:sp>
      <p:sp>
        <p:nvSpPr>
          <p:cNvPr id="6" name="Retângulo Arredondado 5">
            <a:extLst>
              <a:ext uri="{FF2B5EF4-FFF2-40B4-BE49-F238E27FC236}">
                <a16:creationId xmlns:a16="http://schemas.microsoft.com/office/drawing/2014/main" id="{3ED8BEB5-E133-1845-905E-F20F0214F320}"/>
              </a:ext>
            </a:extLst>
          </p:cNvPr>
          <p:cNvSpPr/>
          <p:nvPr/>
        </p:nvSpPr>
        <p:spPr>
          <a:xfrm>
            <a:off x="324286" y="234895"/>
            <a:ext cx="13636207" cy="1727215"/>
          </a:xfrm>
          <a:prstGeom prst="roundRect">
            <a:avLst>
              <a:gd name="adj" fmla="val 6610"/>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201" dirty="0"/>
          </a:p>
        </p:txBody>
      </p:sp>
      <p:sp>
        <p:nvSpPr>
          <p:cNvPr id="7" name="CaixaDeTexto 6">
            <a:extLst>
              <a:ext uri="{FF2B5EF4-FFF2-40B4-BE49-F238E27FC236}">
                <a16:creationId xmlns:a16="http://schemas.microsoft.com/office/drawing/2014/main" id="{DA5286EB-1AE6-D143-B57F-6C357CE7C22C}"/>
              </a:ext>
            </a:extLst>
          </p:cNvPr>
          <p:cNvSpPr txBox="1"/>
          <p:nvPr/>
        </p:nvSpPr>
        <p:spPr>
          <a:xfrm>
            <a:off x="1959429" y="402957"/>
            <a:ext cx="10200870" cy="400110"/>
          </a:xfrm>
          <a:prstGeom prst="rect">
            <a:avLst/>
          </a:prstGeom>
          <a:noFill/>
        </p:spPr>
        <p:txBody>
          <a:bodyPr wrap="square" rtlCol="0">
            <a:spAutoFit/>
          </a:bodyPr>
          <a:lstStyle/>
          <a:p>
            <a:pPr algn="ctr"/>
            <a:r>
              <a:rPr lang="en-US" sz="2000" b="1" dirty="0">
                <a:latin typeface="Franklin Gothic Book" pitchFamily="34" charset="0"/>
              </a:rPr>
              <a:t>PUNCTATE INNER CHOROIDOPATHY REACTIVATION AFTER ANTIANGIOGENIC TREATMENT</a:t>
            </a:r>
            <a:endParaRPr lang="pt-BR" sz="2000" dirty="0">
              <a:latin typeface="Franklin Gothic Book" pitchFamily="34" charset="0"/>
            </a:endParaRPr>
          </a:p>
        </p:txBody>
      </p:sp>
      <p:sp>
        <p:nvSpPr>
          <p:cNvPr id="8" name="CaixaDeTexto 7">
            <a:extLst>
              <a:ext uri="{FF2B5EF4-FFF2-40B4-BE49-F238E27FC236}">
                <a16:creationId xmlns:a16="http://schemas.microsoft.com/office/drawing/2014/main" id="{D07CC405-1DB8-4D4A-8938-EF42219D0E6F}"/>
              </a:ext>
            </a:extLst>
          </p:cNvPr>
          <p:cNvSpPr txBox="1"/>
          <p:nvPr/>
        </p:nvSpPr>
        <p:spPr>
          <a:xfrm>
            <a:off x="2396593" y="912128"/>
            <a:ext cx="9309357" cy="461665"/>
          </a:xfrm>
          <a:prstGeom prst="rect">
            <a:avLst/>
          </a:prstGeom>
          <a:noFill/>
        </p:spPr>
        <p:txBody>
          <a:bodyPr wrap="square" rtlCol="0">
            <a:spAutoFit/>
          </a:bodyPr>
          <a:lstStyle/>
          <a:p>
            <a:pPr algn="ctr"/>
            <a:r>
              <a:rPr lang="pt-BR" sz="1200" i="1" dirty="0">
                <a:latin typeface="Franklin Gothic Medium" panose="020B0603020102020204" pitchFamily="34" charset="0"/>
              </a:rPr>
              <a:t>Camillo C. Gusmão; Vicente H. R. Fernandes; Erick C. de Holanda; Roberto dos Reis; Gustavo </a:t>
            </a:r>
            <a:r>
              <a:rPr lang="pt-BR" sz="1200" i="1" dirty="0" err="1">
                <a:latin typeface="Franklin Gothic Medium" panose="020B0603020102020204" pitchFamily="34" charset="0"/>
              </a:rPr>
              <a:t>Pazeto</a:t>
            </a:r>
            <a:r>
              <a:rPr lang="pt-BR" sz="1200" i="1" dirty="0">
                <a:latin typeface="Franklin Gothic Medium" panose="020B0603020102020204" pitchFamily="34" charset="0"/>
              </a:rPr>
              <a:t>; Fernando Chaves; Marcelo Paccola; Maurício A. Nascimento.</a:t>
            </a:r>
          </a:p>
        </p:txBody>
      </p:sp>
      <p:sp>
        <p:nvSpPr>
          <p:cNvPr id="9" name="CaixaDeTexto 8">
            <a:extLst>
              <a:ext uri="{FF2B5EF4-FFF2-40B4-BE49-F238E27FC236}">
                <a16:creationId xmlns:a16="http://schemas.microsoft.com/office/drawing/2014/main" id="{9174F7BF-34EE-EB4D-9965-018FA5065AA0}"/>
              </a:ext>
            </a:extLst>
          </p:cNvPr>
          <p:cNvSpPr txBox="1"/>
          <p:nvPr/>
        </p:nvSpPr>
        <p:spPr>
          <a:xfrm>
            <a:off x="1714332" y="1538023"/>
            <a:ext cx="10856117" cy="292388"/>
          </a:xfrm>
          <a:prstGeom prst="rect">
            <a:avLst/>
          </a:prstGeom>
          <a:noFill/>
        </p:spPr>
        <p:txBody>
          <a:bodyPr wrap="square" rtlCol="0">
            <a:spAutoFit/>
          </a:bodyPr>
          <a:lstStyle/>
          <a:p>
            <a:pPr algn="ctr"/>
            <a:r>
              <a:rPr lang="pt-BR" sz="1300" b="1" spc="100" dirty="0">
                <a:latin typeface="Arial Narrow" panose="020B0604020202020204" pitchFamily="34" charset="0"/>
                <a:cs typeface="Arial Narrow" panose="020B0604020202020204" pitchFamily="34" charset="0"/>
              </a:rPr>
              <a:t>DEPARTMENT OF OPHTHALMOLOGY OF THE UNIVERSIDADE ESTADUAL DE CAMPINAS (UNICAMP) – SAO PAULO, BRAZIL</a:t>
            </a:r>
          </a:p>
        </p:txBody>
      </p:sp>
      <p:grpSp>
        <p:nvGrpSpPr>
          <p:cNvPr id="24" name="Agrupar 23">
            <a:extLst>
              <a:ext uri="{FF2B5EF4-FFF2-40B4-BE49-F238E27FC236}">
                <a16:creationId xmlns:a16="http://schemas.microsoft.com/office/drawing/2014/main" id="{016DDBDD-3EF4-0946-8319-2C2B3CD81292}"/>
              </a:ext>
            </a:extLst>
          </p:cNvPr>
          <p:cNvGrpSpPr/>
          <p:nvPr/>
        </p:nvGrpSpPr>
        <p:grpSpPr>
          <a:xfrm>
            <a:off x="2223562" y="1177848"/>
            <a:ext cx="1697808" cy="253916"/>
            <a:chOff x="433204" y="1990054"/>
            <a:chExt cx="1697808" cy="253916"/>
          </a:xfrm>
        </p:grpSpPr>
        <p:pic>
          <p:nvPicPr>
            <p:cNvPr id="11" name="Gráfico 10" descr="Email">
              <a:extLst>
                <a:ext uri="{FF2B5EF4-FFF2-40B4-BE49-F238E27FC236}">
                  <a16:creationId xmlns:a16="http://schemas.microsoft.com/office/drawing/2014/main" id="{3D4249CC-E392-9646-9F64-112E9EAA995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3204" y="2003828"/>
              <a:ext cx="197015" cy="197015"/>
            </a:xfrm>
            <a:prstGeom prst="rect">
              <a:avLst/>
            </a:prstGeom>
          </p:spPr>
        </p:pic>
        <p:sp>
          <p:nvSpPr>
            <p:cNvPr id="12" name="CaixaDeTexto 11">
              <a:extLst>
                <a:ext uri="{FF2B5EF4-FFF2-40B4-BE49-F238E27FC236}">
                  <a16:creationId xmlns:a16="http://schemas.microsoft.com/office/drawing/2014/main" id="{B5ED2DF3-7083-E244-A01E-463812CE8C29}"/>
                </a:ext>
              </a:extLst>
            </p:cNvPr>
            <p:cNvSpPr txBox="1"/>
            <p:nvPr/>
          </p:nvSpPr>
          <p:spPr>
            <a:xfrm>
              <a:off x="606236" y="1990054"/>
              <a:ext cx="1524776" cy="253916"/>
            </a:xfrm>
            <a:prstGeom prst="rect">
              <a:avLst/>
            </a:prstGeom>
            <a:noFill/>
          </p:spPr>
          <p:txBody>
            <a:bodyPr wrap="none" rtlCol="0" anchor="ctr">
              <a:spAutoFit/>
            </a:bodyPr>
            <a:lstStyle/>
            <a:p>
              <a:pPr lvl="0"/>
              <a:r>
                <a:rPr lang="pt-BR" sz="1050" dirty="0">
                  <a:solidFill>
                    <a:schemeClr val="bg2">
                      <a:lumMod val="25000"/>
                    </a:schemeClr>
                  </a:solidFill>
                  <a:latin typeface="Arial Narrow" panose="020B0604020202020204" pitchFamily="34" charset="0"/>
                  <a:cs typeface="Arial Narrow" panose="020B0604020202020204" pitchFamily="34" charset="0"/>
                </a:rPr>
                <a:t>camillogusmao@gmail.com</a:t>
              </a:r>
            </a:p>
          </p:txBody>
        </p:sp>
      </p:grpSp>
      <p:sp>
        <p:nvSpPr>
          <p:cNvPr id="2" name="CaixaDeTexto 1">
            <a:extLst>
              <a:ext uri="{FF2B5EF4-FFF2-40B4-BE49-F238E27FC236}">
                <a16:creationId xmlns:a16="http://schemas.microsoft.com/office/drawing/2014/main" id="{04EF9CEB-C449-A645-9BD8-E32C10777566}"/>
              </a:ext>
            </a:extLst>
          </p:cNvPr>
          <p:cNvSpPr txBox="1"/>
          <p:nvPr/>
        </p:nvSpPr>
        <p:spPr>
          <a:xfrm>
            <a:off x="324286" y="2290522"/>
            <a:ext cx="2885317" cy="1184940"/>
          </a:xfrm>
          <a:prstGeom prst="rect">
            <a:avLst/>
          </a:prstGeom>
          <a:noFill/>
        </p:spPr>
        <p:txBody>
          <a:bodyPr wrap="square" rtlCol="0">
            <a:spAutoFit/>
          </a:bodyPr>
          <a:lstStyle/>
          <a:p>
            <a:pPr algn="just">
              <a:spcAft>
                <a:spcPts val="600"/>
              </a:spcAft>
            </a:pPr>
            <a:r>
              <a:rPr lang="en-US" sz="1100" b="1" dirty="0">
                <a:solidFill>
                  <a:schemeClr val="accent1">
                    <a:lumMod val="75000"/>
                  </a:schemeClr>
                </a:solidFill>
                <a:latin typeface="Arial" panose="020B0604020202020204" pitchFamily="34" charset="0"/>
                <a:cs typeface="Arial" panose="020B0604020202020204" pitchFamily="34" charset="0"/>
              </a:rPr>
              <a:t>OBJECTIVE</a:t>
            </a:r>
          </a:p>
          <a:p>
            <a:pPr algn="just"/>
            <a:r>
              <a:rPr lang="en-US" sz="1100" dirty="0">
                <a:latin typeface="Arial" panose="020B0604020202020204" pitchFamily="34" charset="0"/>
                <a:cs typeface="Arial" panose="020B0604020202020204" pitchFamily="34" charset="0"/>
              </a:rPr>
              <a:t>We present a case of reactivation of punctate inner choroidopathy (PIC) complicated by choroidal neovascu-larization (CNV), after treatment with intravitreal (IV) antiangiogenic alone.</a:t>
            </a:r>
          </a:p>
        </p:txBody>
      </p:sp>
      <p:pic>
        <p:nvPicPr>
          <p:cNvPr id="21" name="Imagem 20" descr="Uma imagem contendo motor, desenho&#10;&#10;Descrição gerada automaticamente">
            <a:extLst>
              <a:ext uri="{FF2B5EF4-FFF2-40B4-BE49-F238E27FC236}">
                <a16:creationId xmlns:a16="http://schemas.microsoft.com/office/drawing/2014/main" id="{0999B841-EBA6-2F4E-A7CD-C54E63439FB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2552" y="480647"/>
            <a:ext cx="1094130" cy="1227390"/>
          </a:xfrm>
          <a:prstGeom prst="rect">
            <a:avLst/>
          </a:prstGeom>
        </p:spPr>
      </p:pic>
      <p:pic>
        <p:nvPicPr>
          <p:cNvPr id="23" name="Imagem 22" descr="Uma imagem contendo desenho, placar, faca&#10;&#10;Descrição gerada automaticamente">
            <a:extLst>
              <a:ext uri="{FF2B5EF4-FFF2-40B4-BE49-F238E27FC236}">
                <a16:creationId xmlns:a16="http://schemas.microsoft.com/office/drawing/2014/main" id="{57568F38-A493-D041-B855-5CE2FB3D5FE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2220928" y="463370"/>
            <a:ext cx="1504882" cy="1336568"/>
          </a:xfrm>
          <a:prstGeom prst="rect">
            <a:avLst/>
          </a:prstGeom>
        </p:spPr>
      </p:pic>
      <p:sp>
        <p:nvSpPr>
          <p:cNvPr id="26" name="CaixaDeTexto 25">
            <a:extLst>
              <a:ext uri="{FF2B5EF4-FFF2-40B4-BE49-F238E27FC236}">
                <a16:creationId xmlns:a16="http://schemas.microsoft.com/office/drawing/2014/main" id="{0372402F-76B1-BD4D-A675-84258D336875}"/>
              </a:ext>
            </a:extLst>
          </p:cNvPr>
          <p:cNvSpPr txBox="1"/>
          <p:nvPr/>
        </p:nvSpPr>
        <p:spPr>
          <a:xfrm>
            <a:off x="3308314" y="2325422"/>
            <a:ext cx="2899960" cy="2312364"/>
          </a:xfrm>
          <a:prstGeom prst="rect">
            <a:avLst/>
          </a:prstGeom>
          <a:noFill/>
        </p:spPr>
        <p:txBody>
          <a:bodyPr wrap="square" rtlCol="0">
            <a:spAutoFit/>
          </a:bodyPr>
          <a:lstStyle/>
          <a:p>
            <a:pPr algn="just">
              <a:lnSpc>
                <a:spcPct val="110000"/>
              </a:lnSpc>
            </a:pPr>
            <a:r>
              <a:rPr lang="en-US" sz="1100" dirty="0">
                <a:latin typeface="Arial" panose="020B0604020202020204" pitchFamily="34" charset="0"/>
                <a:cs typeface="Arial" panose="020B0604020202020204" pitchFamily="34" charset="0"/>
              </a:rPr>
              <a:t>The ocular fundus exhibited multiple yellowish-white small lesions, retinal edema without vitreous cellularity, indicative of active PIC </a:t>
            </a:r>
            <a:r>
              <a:rPr lang="en-US" sz="1100" b="1" i="1" dirty="0">
                <a:latin typeface="Arial" panose="020B0604020202020204" pitchFamily="34" charset="0"/>
                <a:cs typeface="Arial" panose="020B0604020202020204" pitchFamily="34" charset="0"/>
              </a:rPr>
              <a:t>(fig. 3)</a:t>
            </a:r>
            <a:r>
              <a:rPr lang="en-US" sz="1100" dirty="0">
                <a:latin typeface="Arial" panose="020B0604020202020204" pitchFamily="34" charset="0"/>
                <a:cs typeface="Arial" panose="020B0604020202020204" pitchFamily="34" charset="0"/>
              </a:rPr>
              <a:t>. The new OCT-angiography revealed a rapid increase in the subretinal neovascular membrane and fibrosis </a:t>
            </a:r>
            <a:r>
              <a:rPr lang="en-US" sz="1100" b="1" i="1" dirty="0">
                <a:latin typeface="Arial" panose="020B0604020202020204" pitchFamily="34" charset="0"/>
                <a:cs typeface="Arial" panose="020B0604020202020204" pitchFamily="34" charset="0"/>
              </a:rPr>
              <a:t>(fig. 4 and 5)</a:t>
            </a:r>
            <a:r>
              <a:rPr lang="en-US" sz="1100" dirty="0">
                <a:latin typeface="Arial" panose="020B0604020202020204" pitchFamily="34" charset="0"/>
                <a:cs typeface="Arial" panose="020B0604020202020204" pitchFamily="34" charset="0"/>
              </a:rPr>
              <a:t>. Ranibizumab has been injected again, in combination with oral prednisone, resulting in CNV </a:t>
            </a:r>
            <a:r>
              <a:rPr lang="en-US" sz="1100" dirty="0" err="1">
                <a:latin typeface="Arial" panose="020B0604020202020204" pitchFamily="34" charset="0"/>
                <a:cs typeface="Arial" panose="020B0604020202020204" pitchFamily="34" charset="0"/>
              </a:rPr>
              <a:t>inacti-vation</a:t>
            </a:r>
            <a:r>
              <a:rPr lang="en-US" sz="1100" dirty="0">
                <a:latin typeface="Arial" panose="020B0604020202020204" pitchFamily="34" charset="0"/>
                <a:cs typeface="Arial" panose="020B0604020202020204" pitchFamily="34" charset="0"/>
              </a:rPr>
              <a:t>, partial improvement in VA after four weeks (20/800), and multiple well-defined white lesions at the posterior pole  </a:t>
            </a:r>
            <a:r>
              <a:rPr lang="en-US" sz="1100" b="1" i="1" dirty="0">
                <a:latin typeface="Arial" panose="020B0604020202020204" pitchFamily="34" charset="0"/>
                <a:cs typeface="Arial" panose="020B0604020202020204" pitchFamily="34" charset="0"/>
              </a:rPr>
              <a:t>(fig. 6)</a:t>
            </a:r>
            <a:r>
              <a:rPr lang="en-US" sz="1100" dirty="0">
                <a:latin typeface="Arial" panose="020B0604020202020204" pitchFamily="34" charset="0"/>
                <a:cs typeface="Arial" panose="020B0604020202020204" pitchFamily="34" charset="0"/>
              </a:rPr>
              <a:t>.</a:t>
            </a:r>
          </a:p>
        </p:txBody>
      </p:sp>
      <p:cxnSp>
        <p:nvCxnSpPr>
          <p:cNvPr id="30" name="Conector Reto 29">
            <a:extLst>
              <a:ext uri="{FF2B5EF4-FFF2-40B4-BE49-F238E27FC236}">
                <a16:creationId xmlns:a16="http://schemas.microsoft.com/office/drawing/2014/main" id="{19D034B1-95D2-9442-8352-9B52D606B270}"/>
              </a:ext>
            </a:extLst>
          </p:cNvPr>
          <p:cNvCxnSpPr>
            <a:cxnSpLocks/>
          </p:cNvCxnSpPr>
          <p:nvPr/>
        </p:nvCxnSpPr>
        <p:spPr>
          <a:xfrm>
            <a:off x="3268530" y="2345982"/>
            <a:ext cx="0" cy="555217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A8D19655-1F9D-42F8-A84F-E639C6CA8F45}"/>
              </a:ext>
            </a:extLst>
          </p:cNvPr>
          <p:cNvSpPr txBox="1"/>
          <p:nvPr/>
        </p:nvSpPr>
        <p:spPr>
          <a:xfrm>
            <a:off x="3322957" y="4731342"/>
            <a:ext cx="2885317" cy="3131627"/>
          </a:xfrm>
          <a:prstGeom prst="rect">
            <a:avLst/>
          </a:prstGeom>
          <a:noFill/>
        </p:spPr>
        <p:txBody>
          <a:bodyPr wrap="square" rtlCol="0">
            <a:spAutoFit/>
          </a:bodyPr>
          <a:lstStyle/>
          <a:p>
            <a:pPr algn="just">
              <a:spcAft>
                <a:spcPts val="600"/>
              </a:spcAft>
            </a:pPr>
            <a:r>
              <a:rPr lang="en-US" sz="1100" b="1" dirty="0">
                <a:solidFill>
                  <a:schemeClr val="accent1">
                    <a:lumMod val="75000"/>
                  </a:schemeClr>
                </a:solidFill>
                <a:latin typeface="Arial" panose="020B0604020202020204" pitchFamily="34" charset="0"/>
                <a:cs typeface="Arial" panose="020B0604020202020204" pitchFamily="34" charset="0"/>
              </a:rPr>
              <a:t>DISCUSSION</a:t>
            </a:r>
          </a:p>
          <a:p>
            <a:pPr algn="just">
              <a:lnSpc>
                <a:spcPct val="110000"/>
              </a:lnSpc>
            </a:pPr>
            <a:r>
              <a:rPr lang="en-US" sz="1100" dirty="0">
                <a:latin typeface="Arial" panose="020B0604020202020204" pitchFamily="34" charset="0"/>
                <a:cs typeface="Arial" panose="020B0604020202020204" pitchFamily="34" charset="0"/>
              </a:rPr>
              <a:t>PIC is an idiopathic inflammatory disorder affecting more commonly myopic women. Sometimes secondary CNV can be challenging to differentiate from myopic choroidal neovascularization. In our case, PIC has become active after the initial treatment with antiangiogenic alone, increasing the size of the CNV membrane shortly after. The use of oral steroids in the initial treatment of inactive choroiditis but symptomatic CNV remains controversial in the literature. Our patient was able to control the inflammation with oral prednisone but the VA remained impaired due to subfoveal scarring.</a:t>
            </a:r>
          </a:p>
        </p:txBody>
      </p:sp>
      <p:grpSp>
        <p:nvGrpSpPr>
          <p:cNvPr id="43" name="Grupo 42"/>
          <p:cNvGrpSpPr/>
          <p:nvPr/>
        </p:nvGrpSpPr>
        <p:grpSpPr>
          <a:xfrm>
            <a:off x="6385698" y="2415328"/>
            <a:ext cx="1966735" cy="1706296"/>
            <a:chOff x="6385698" y="2415328"/>
            <a:chExt cx="1966735" cy="1706296"/>
          </a:xfrm>
        </p:grpSpPr>
        <p:pic>
          <p:nvPicPr>
            <p:cNvPr id="1026" name="Picture 2"/>
            <p:cNvPicPr>
              <a:picLocks noChangeAspect="1" noChangeArrowheads="1"/>
            </p:cNvPicPr>
            <p:nvPr/>
          </p:nvPicPr>
          <p:blipFill>
            <a:blip r:embed="rId9"/>
            <a:srcRect t="12590" b="11305"/>
            <a:stretch>
              <a:fillRect/>
            </a:stretch>
          </p:blipFill>
          <p:spPr bwMode="auto">
            <a:xfrm>
              <a:off x="6385698" y="2669244"/>
              <a:ext cx="1966735" cy="1452380"/>
            </a:xfrm>
            <a:prstGeom prst="rect">
              <a:avLst/>
            </a:prstGeom>
            <a:noFill/>
            <a:ln w="12700">
              <a:noFill/>
              <a:miter lim="800000"/>
              <a:headEnd/>
              <a:tailEnd/>
            </a:ln>
          </p:spPr>
        </p:pic>
        <p:sp>
          <p:nvSpPr>
            <p:cNvPr id="27" name="CaixaDeTexto 26"/>
            <p:cNvSpPr txBox="1"/>
            <p:nvPr/>
          </p:nvSpPr>
          <p:spPr>
            <a:xfrm>
              <a:off x="6385698" y="2415328"/>
              <a:ext cx="1966735" cy="253916"/>
            </a:xfrm>
            <a:prstGeom prst="rect">
              <a:avLst/>
            </a:prstGeom>
            <a:solidFill>
              <a:schemeClr val="tx1"/>
            </a:solidFill>
            <a:ln w="12700">
              <a:noFill/>
            </a:ln>
          </p:spPr>
          <p:txBody>
            <a:bodyPr wrap="square" rtlCol="0">
              <a:spAutoFit/>
            </a:bodyPr>
            <a:lstStyle/>
            <a:p>
              <a:pPr algn="ctr"/>
              <a:r>
                <a:rPr lang="pt-BR" sz="1050" b="1" dirty="0">
                  <a:solidFill>
                    <a:schemeClr val="bg1"/>
                  </a:solidFill>
                </a:rPr>
                <a:t>Fig. 1</a:t>
              </a:r>
            </a:p>
          </p:txBody>
        </p:sp>
      </p:grpSp>
      <p:grpSp>
        <p:nvGrpSpPr>
          <p:cNvPr id="40" name="Grupo 39"/>
          <p:cNvGrpSpPr/>
          <p:nvPr/>
        </p:nvGrpSpPr>
        <p:grpSpPr>
          <a:xfrm>
            <a:off x="8539813" y="5684535"/>
            <a:ext cx="2993448" cy="2205924"/>
            <a:chOff x="8552170" y="5759351"/>
            <a:chExt cx="2993448" cy="2205924"/>
          </a:xfrm>
        </p:grpSpPr>
        <p:pic>
          <p:nvPicPr>
            <p:cNvPr id="1030" name="Picture 6"/>
            <p:cNvPicPr>
              <a:picLocks noChangeAspect="1" noChangeArrowheads="1"/>
            </p:cNvPicPr>
            <p:nvPr/>
          </p:nvPicPr>
          <p:blipFill>
            <a:blip r:embed="rId10"/>
            <a:srcRect t="12283"/>
            <a:stretch>
              <a:fillRect/>
            </a:stretch>
          </p:blipFill>
          <p:spPr bwMode="auto">
            <a:xfrm>
              <a:off x="8552170" y="6013267"/>
              <a:ext cx="2993448" cy="1952008"/>
            </a:xfrm>
            <a:prstGeom prst="rect">
              <a:avLst/>
            </a:prstGeom>
            <a:noFill/>
            <a:ln w="12700">
              <a:noFill/>
              <a:miter lim="800000"/>
              <a:headEnd/>
              <a:tailEnd/>
            </a:ln>
          </p:spPr>
        </p:pic>
        <p:sp>
          <p:nvSpPr>
            <p:cNvPr id="33" name="CaixaDeTexto 32"/>
            <p:cNvSpPr txBox="1"/>
            <p:nvPr/>
          </p:nvSpPr>
          <p:spPr>
            <a:xfrm>
              <a:off x="8552170" y="5759351"/>
              <a:ext cx="2993448" cy="253916"/>
            </a:xfrm>
            <a:prstGeom prst="rect">
              <a:avLst/>
            </a:prstGeom>
            <a:solidFill>
              <a:schemeClr val="tx1"/>
            </a:solidFill>
            <a:ln w="12700">
              <a:noFill/>
            </a:ln>
          </p:spPr>
          <p:txBody>
            <a:bodyPr wrap="square" rtlCol="0">
              <a:spAutoFit/>
            </a:bodyPr>
            <a:lstStyle/>
            <a:p>
              <a:pPr algn="ctr"/>
              <a:r>
                <a:rPr lang="pt-BR" sz="1050" b="1" dirty="0">
                  <a:solidFill>
                    <a:schemeClr val="bg1"/>
                  </a:solidFill>
                </a:rPr>
                <a:t>Fig.4</a:t>
              </a:r>
            </a:p>
          </p:txBody>
        </p:sp>
      </p:grpSp>
      <p:grpSp>
        <p:nvGrpSpPr>
          <p:cNvPr id="38" name="Grupo 37"/>
          <p:cNvGrpSpPr/>
          <p:nvPr/>
        </p:nvGrpSpPr>
        <p:grpSpPr>
          <a:xfrm>
            <a:off x="11705950" y="2391804"/>
            <a:ext cx="2303420" cy="5530117"/>
            <a:chOff x="11743021" y="2391804"/>
            <a:chExt cx="2303420" cy="5530117"/>
          </a:xfrm>
        </p:grpSpPr>
        <p:pic>
          <p:nvPicPr>
            <p:cNvPr id="1033" name="Picture 9"/>
            <p:cNvPicPr>
              <a:picLocks noChangeAspect="1" noChangeArrowheads="1"/>
            </p:cNvPicPr>
            <p:nvPr/>
          </p:nvPicPr>
          <p:blipFill>
            <a:blip r:embed="rId11"/>
            <a:srcRect/>
            <a:stretch>
              <a:fillRect/>
            </a:stretch>
          </p:blipFill>
          <p:spPr bwMode="auto">
            <a:xfrm>
              <a:off x="11743021" y="2636478"/>
              <a:ext cx="2303420" cy="5285443"/>
            </a:xfrm>
            <a:prstGeom prst="rect">
              <a:avLst/>
            </a:prstGeom>
            <a:noFill/>
            <a:ln w="12700">
              <a:noFill/>
              <a:miter lim="800000"/>
              <a:headEnd/>
              <a:tailEnd/>
            </a:ln>
          </p:spPr>
        </p:pic>
        <p:sp>
          <p:nvSpPr>
            <p:cNvPr id="32" name="CaixaDeTexto 31"/>
            <p:cNvSpPr txBox="1"/>
            <p:nvPr/>
          </p:nvSpPr>
          <p:spPr>
            <a:xfrm>
              <a:off x="11743021" y="2391804"/>
              <a:ext cx="2303420" cy="253916"/>
            </a:xfrm>
            <a:prstGeom prst="rect">
              <a:avLst/>
            </a:prstGeom>
            <a:solidFill>
              <a:schemeClr val="tx1"/>
            </a:solidFill>
            <a:ln w="12700">
              <a:noFill/>
            </a:ln>
          </p:spPr>
          <p:txBody>
            <a:bodyPr wrap="square" rtlCol="0">
              <a:spAutoFit/>
            </a:bodyPr>
            <a:lstStyle/>
            <a:p>
              <a:pPr algn="ctr"/>
              <a:r>
                <a:rPr lang="pt-BR" sz="1050" b="1" dirty="0">
                  <a:solidFill>
                    <a:schemeClr val="bg1"/>
                  </a:solidFill>
                </a:rPr>
                <a:t>Fig. 5</a:t>
              </a:r>
            </a:p>
          </p:txBody>
        </p:sp>
      </p:grpSp>
      <p:grpSp>
        <p:nvGrpSpPr>
          <p:cNvPr id="15" name="Agrupar 14">
            <a:extLst>
              <a:ext uri="{FF2B5EF4-FFF2-40B4-BE49-F238E27FC236}">
                <a16:creationId xmlns:a16="http://schemas.microsoft.com/office/drawing/2014/main" id="{9904C0C5-658D-034F-8105-70883E2CB54C}"/>
              </a:ext>
            </a:extLst>
          </p:cNvPr>
          <p:cNvGrpSpPr/>
          <p:nvPr/>
        </p:nvGrpSpPr>
        <p:grpSpPr>
          <a:xfrm>
            <a:off x="6385698" y="4206817"/>
            <a:ext cx="1969007" cy="1853274"/>
            <a:chOff x="6385698" y="4206817"/>
            <a:chExt cx="1969007" cy="1853274"/>
          </a:xfrm>
        </p:grpSpPr>
        <p:sp>
          <p:nvSpPr>
            <p:cNvPr id="35" name="CaixaDeTexto 34"/>
            <p:cNvSpPr txBox="1"/>
            <p:nvPr/>
          </p:nvSpPr>
          <p:spPr>
            <a:xfrm>
              <a:off x="6387970" y="4206817"/>
              <a:ext cx="1966735" cy="253916"/>
            </a:xfrm>
            <a:prstGeom prst="rect">
              <a:avLst/>
            </a:prstGeom>
            <a:solidFill>
              <a:schemeClr val="tx1"/>
            </a:solidFill>
            <a:ln w="12700">
              <a:noFill/>
            </a:ln>
          </p:spPr>
          <p:txBody>
            <a:bodyPr wrap="square" rtlCol="0">
              <a:spAutoFit/>
            </a:bodyPr>
            <a:lstStyle/>
            <a:p>
              <a:pPr algn="ctr"/>
              <a:r>
                <a:rPr lang="pt-BR" sz="1050" b="1" dirty="0">
                  <a:solidFill>
                    <a:schemeClr val="bg1"/>
                  </a:solidFill>
                </a:rPr>
                <a:t>Fig. 3</a:t>
              </a:r>
            </a:p>
          </p:txBody>
        </p:sp>
        <p:pic>
          <p:nvPicPr>
            <p:cNvPr id="36" name="Picture 5"/>
            <p:cNvPicPr>
              <a:picLocks noChangeAspect="1" noChangeArrowheads="1"/>
            </p:cNvPicPr>
            <p:nvPr/>
          </p:nvPicPr>
          <p:blipFill rotWithShape="1">
            <a:blip r:embed="rId12"/>
            <a:srcRect l="921" t="10040" b="8169"/>
            <a:stretch/>
          </p:blipFill>
          <p:spPr bwMode="auto">
            <a:xfrm>
              <a:off x="6385698" y="4460733"/>
              <a:ext cx="1966736" cy="1599358"/>
            </a:xfrm>
            <a:prstGeom prst="rect">
              <a:avLst/>
            </a:prstGeom>
            <a:noFill/>
            <a:ln w="12700">
              <a:noFill/>
              <a:miter lim="800000"/>
              <a:headEnd/>
              <a:tailEnd/>
            </a:ln>
          </p:spPr>
        </p:pic>
      </p:grpSp>
      <p:grpSp>
        <p:nvGrpSpPr>
          <p:cNvPr id="16" name="Agrupar 15">
            <a:extLst>
              <a:ext uri="{FF2B5EF4-FFF2-40B4-BE49-F238E27FC236}">
                <a16:creationId xmlns:a16="http://schemas.microsoft.com/office/drawing/2014/main" id="{395A7F73-22EC-2242-B9DE-EAEF0767464E}"/>
              </a:ext>
            </a:extLst>
          </p:cNvPr>
          <p:cNvGrpSpPr/>
          <p:nvPr/>
        </p:nvGrpSpPr>
        <p:grpSpPr>
          <a:xfrm>
            <a:off x="8525122" y="2391804"/>
            <a:ext cx="3000550" cy="3176065"/>
            <a:chOff x="8549836" y="2391804"/>
            <a:chExt cx="3000550" cy="3176065"/>
          </a:xfrm>
        </p:grpSpPr>
        <p:sp>
          <p:nvSpPr>
            <p:cNvPr id="31" name="CaixaDeTexto 30"/>
            <p:cNvSpPr txBox="1"/>
            <p:nvPr/>
          </p:nvSpPr>
          <p:spPr>
            <a:xfrm>
              <a:off x="8552170" y="2391804"/>
              <a:ext cx="2993448" cy="253916"/>
            </a:xfrm>
            <a:prstGeom prst="rect">
              <a:avLst/>
            </a:prstGeom>
            <a:solidFill>
              <a:schemeClr val="tx1"/>
            </a:solidFill>
            <a:ln w="12700">
              <a:noFill/>
            </a:ln>
          </p:spPr>
          <p:txBody>
            <a:bodyPr wrap="square" rtlCol="0">
              <a:spAutoFit/>
            </a:bodyPr>
            <a:lstStyle/>
            <a:p>
              <a:pPr algn="ctr"/>
              <a:r>
                <a:rPr lang="pt-BR" sz="1050" b="1" dirty="0">
                  <a:solidFill>
                    <a:schemeClr val="bg1"/>
                  </a:solidFill>
                </a:rPr>
                <a:t>Fig. 2</a:t>
              </a:r>
            </a:p>
          </p:txBody>
        </p:sp>
        <p:pic>
          <p:nvPicPr>
            <p:cNvPr id="5" name="Imagem 4" descr="Uma imagem contendo foto, diferente, gato&#10;&#10;Descrição gerada automaticamente">
              <a:extLst>
                <a:ext uri="{FF2B5EF4-FFF2-40B4-BE49-F238E27FC236}">
                  <a16:creationId xmlns:a16="http://schemas.microsoft.com/office/drawing/2014/main" id="{2E94CBB8-742C-2449-BE1C-932960EC413F}"/>
                </a:ext>
              </a:extLst>
            </p:cNvPr>
            <p:cNvPicPr>
              <a:picLocks noChangeAspect="1"/>
            </p:cNvPicPr>
            <p:nvPr/>
          </p:nvPicPr>
          <p:blipFill>
            <a:blip r:embed="rId13"/>
            <a:stretch>
              <a:fillRect/>
            </a:stretch>
          </p:blipFill>
          <p:spPr>
            <a:xfrm>
              <a:off x="8549836" y="2645721"/>
              <a:ext cx="3000550" cy="2922148"/>
            </a:xfrm>
            <a:prstGeom prst="rect">
              <a:avLst/>
            </a:prstGeom>
          </p:spPr>
        </p:pic>
      </p:grpSp>
      <p:grpSp>
        <p:nvGrpSpPr>
          <p:cNvPr id="14" name="Agrupar 13">
            <a:extLst>
              <a:ext uri="{FF2B5EF4-FFF2-40B4-BE49-F238E27FC236}">
                <a16:creationId xmlns:a16="http://schemas.microsoft.com/office/drawing/2014/main" id="{074D5AEA-C349-904D-B246-284251FF8902}"/>
              </a:ext>
            </a:extLst>
          </p:cNvPr>
          <p:cNvGrpSpPr/>
          <p:nvPr/>
        </p:nvGrpSpPr>
        <p:grpSpPr>
          <a:xfrm>
            <a:off x="6385698" y="6128465"/>
            <a:ext cx="1966735" cy="1768742"/>
            <a:chOff x="6385698" y="6128465"/>
            <a:chExt cx="1966735" cy="1768742"/>
          </a:xfrm>
        </p:grpSpPr>
        <p:sp>
          <p:nvSpPr>
            <p:cNvPr id="37" name="CaixaDeTexto 36"/>
            <p:cNvSpPr txBox="1"/>
            <p:nvPr/>
          </p:nvSpPr>
          <p:spPr>
            <a:xfrm>
              <a:off x="6385698" y="6128465"/>
              <a:ext cx="1966735" cy="253916"/>
            </a:xfrm>
            <a:prstGeom prst="rect">
              <a:avLst/>
            </a:prstGeom>
            <a:solidFill>
              <a:schemeClr val="tx1"/>
            </a:solidFill>
            <a:ln w="12700">
              <a:noFill/>
            </a:ln>
          </p:spPr>
          <p:txBody>
            <a:bodyPr wrap="square" rtlCol="0">
              <a:spAutoFit/>
            </a:bodyPr>
            <a:lstStyle/>
            <a:p>
              <a:pPr algn="ctr"/>
              <a:r>
                <a:rPr lang="pt-BR" sz="1050" b="1" dirty="0">
                  <a:solidFill>
                    <a:schemeClr val="bg1"/>
                  </a:solidFill>
                </a:rPr>
                <a:t>Fig. 6</a:t>
              </a:r>
            </a:p>
          </p:txBody>
        </p:sp>
        <p:pic>
          <p:nvPicPr>
            <p:cNvPr id="13" name="Imagem 12" descr="Uma imagem contendo escuro, luz, aceso, laranja&#10;&#10;Descrição gerada automaticamente">
              <a:extLst>
                <a:ext uri="{FF2B5EF4-FFF2-40B4-BE49-F238E27FC236}">
                  <a16:creationId xmlns:a16="http://schemas.microsoft.com/office/drawing/2014/main" id="{BFA37F26-54CF-104D-818F-A9C2EA0DFA81}"/>
                </a:ext>
              </a:extLst>
            </p:cNvPr>
            <p:cNvPicPr>
              <a:picLocks noChangeAspect="1"/>
            </p:cNvPicPr>
            <p:nvPr/>
          </p:nvPicPr>
          <p:blipFill rotWithShape="1">
            <a:blip r:embed="rId14"/>
            <a:srcRect l="23762" t="12615" r="18173" b="18807"/>
            <a:stretch/>
          </p:blipFill>
          <p:spPr>
            <a:xfrm>
              <a:off x="6385698" y="6382381"/>
              <a:ext cx="1966735" cy="1514826"/>
            </a:xfrm>
            <a:prstGeom prst="rect">
              <a:avLst/>
            </a:prstGeom>
          </p:spPr>
        </p:pic>
      </p:grpSp>
    </p:spTree>
    <p:extLst>
      <p:ext uri="{BB962C8B-B14F-4D97-AF65-F5344CB8AC3E}">
        <p14:creationId xmlns:p14="http://schemas.microsoft.com/office/powerpoint/2010/main" val="406911909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993</TotalTime>
  <Words>450</Words>
  <Application>Microsoft Macintosh PowerPoint</Application>
  <PresentationFormat>Personalizar</PresentationFormat>
  <Paragraphs>18</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vt:lpstr>
      <vt:lpstr>Arial Narrow</vt:lpstr>
      <vt:lpstr>Calibri</vt:lpstr>
      <vt:lpstr>Calibri Light</vt:lpstr>
      <vt:lpstr>Franklin Gothic Book</vt:lpstr>
      <vt:lpstr>Franklin Gothic Medium</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Camillo Gusmão</dc:creator>
  <cp:lastModifiedBy>Camillo Gusmão</cp:lastModifiedBy>
  <cp:revision>64</cp:revision>
  <cp:lastPrinted>2020-01-20T19:47:18Z</cp:lastPrinted>
  <dcterms:created xsi:type="dcterms:W3CDTF">2019-08-26T03:15:05Z</dcterms:created>
  <dcterms:modified xsi:type="dcterms:W3CDTF">2020-02-03T16:23:50Z</dcterms:modified>
</cp:coreProperties>
</file>