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0" r:id="rId1"/>
  </p:sldMasterIdLst>
  <p:sldIdLst>
    <p:sldId id="256" r:id="rId2"/>
    <p:sldId id="293" r:id="rId3"/>
    <p:sldId id="294" r:id="rId4"/>
    <p:sldId id="295" r:id="rId5"/>
    <p:sldId id="296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2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10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9695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99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83958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8965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500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14027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7458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3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3318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565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5408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6987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218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1600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623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0505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50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FC55A-91A7-4051-8BC2-27EA98FEC0C8}" type="datetimeFigureOut">
              <a:rPr lang="pt-BR" smtClean="0"/>
              <a:t>03/02/2020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7809E11-BA93-40E8-8B46-8A8C6C1010D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962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  <p:sldLayoutId id="2147484053" r:id="rId13"/>
    <p:sldLayoutId id="2147484054" r:id="rId14"/>
    <p:sldLayoutId id="2147484055" r:id="rId15"/>
    <p:sldLayoutId id="21474840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73823" y="1763486"/>
            <a:ext cx="9184777" cy="2011680"/>
          </a:xfrm>
        </p:spPr>
        <p:txBody>
          <a:bodyPr>
            <a:normAutofit/>
          </a:bodyPr>
          <a:lstStyle/>
          <a:p>
            <a:r>
              <a:rPr lang="pt-BR" sz="4000" dirty="0"/>
              <a:t>LASER TREATMENT IN AN EXTENSIVE COATS DISEASE CASE IN A YOUNG FEMALE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73823" y="4323805"/>
            <a:ext cx="8760234" cy="2163814"/>
          </a:xfrm>
        </p:spPr>
        <p:txBody>
          <a:bodyPr>
            <a:noAutofit/>
          </a:bodyPr>
          <a:lstStyle/>
          <a:p>
            <a:r>
              <a:rPr lang="pt-BR" b="1" dirty="0" smtClean="0"/>
              <a:t>Autores:</a:t>
            </a:r>
          </a:p>
          <a:p>
            <a:r>
              <a:rPr lang="pt-BR" sz="2000" dirty="0" smtClean="0"/>
              <a:t>Carlos Gustavo Leite Vieira</a:t>
            </a:r>
          </a:p>
          <a:p>
            <a:r>
              <a:rPr lang="pt-BR" sz="2000" dirty="0" smtClean="0"/>
              <a:t>Nádia </a:t>
            </a:r>
            <a:r>
              <a:rPr lang="pt-BR" sz="2000" dirty="0"/>
              <a:t>Carolina Lima e </a:t>
            </a:r>
            <a:r>
              <a:rPr lang="pt-BR" sz="2000" dirty="0" smtClean="0"/>
              <a:t>Lima</a:t>
            </a:r>
          </a:p>
          <a:p>
            <a:r>
              <a:rPr lang="pt-BR" sz="2000" dirty="0" smtClean="0"/>
              <a:t>Vinicius </a:t>
            </a:r>
            <a:r>
              <a:rPr lang="pt-BR" sz="2000" dirty="0" err="1" smtClean="0"/>
              <a:t>Carriero</a:t>
            </a:r>
            <a:r>
              <a:rPr lang="pt-BR" sz="2000" dirty="0" smtClean="0"/>
              <a:t> Lima</a:t>
            </a:r>
          </a:p>
        </p:txBody>
      </p:sp>
      <p:pic>
        <p:nvPicPr>
          <p:cNvPr id="4" name="Picture 4" descr="Imagem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26" y="259830"/>
            <a:ext cx="4781910" cy="1399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997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err="1" smtClean="0"/>
              <a:t>Purpose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400991"/>
            <a:ext cx="8915400" cy="1008017"/>
          </a:xfrm>
        </p:spPr>
        <p:txBody>
          <a:bodyPr>
            <a:normAutofit/>
          </a:bodyPr>
          <a:lstStyle/>
          <a:p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present</a:t>
            </a:r>
            <a:r>
              <a:rPr lang="pt-BR" dirty="0"/>
              <a:t> a case </a:t>
            </a:r>
            <a:r>
              <a:rPr lang="pt-BR" dirty="0" err="1"/>
              <a:t>of</a:t>
            </a:r>
            <a:r>
              <a:rPr lang="pt-BR" dirty="0"/>
              <a:t> laser </a:t>
            </a:r>
            <a:r>
              <a:rPr lang="pt-BR" dirty="0" err="1"/>
              <a:t>treatment</a:t>
            </a:r>
            <a:r>
              <a:rPr lang="pt-BR" dirty="0"/>
              <a:t> in </a:t>
            </a:r>
            <a:r>
              <a:rPr lang="pt-BR" dirty="0" err="1"/>
              <a:t>Coats</a:t>
            </a:r>
            <a:r>
              <a:rPr lang="pt-BR" dirty="0"/>
              <a:t> </a:t>
            </a:r>
            <a:r>
              <a:rPr lang="pt-BR" dirty="0" err="1"/>
              <a:t>disease</a:t>
            </a:r>
            <a:r>
              <a:rPr lang="pt-BR" dirty="0"/>
              <a:t> in a </a:t>
            </a:r>
            <a:r>
              <a:rPr lang="pt-BR" dirty="0" err="1"/>
              <a:t>female</a:t>
            </a:r>
            <a:r>
              <a:rPr lang="pt-BR" dirty="0"/>
              <a:t> </a:t>
            </a:r>
            <a:r>
              <a:rPr lang="pt-BR" dirty="0" err="1"/>
              <a:t>children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extensive</a:t>
            </a:r>
            <a:r>
              <a:rPr lang="pt-BR" dirty="0"/>
              <a:t> </a:t>
            </a:r>
            <a:r>
              <a:rPr lang="pt-BR" dirty="0" err="1"/>
              <a:t>exudation</a:t>
            </a:r>
            <a:endParaRPr lang="en-US" dirty="0" smtClean="0"/>
          </a:p>
        </p:txBody>
      </p:sp>
      <p:sp>
        <p:nvSpPr>
          <p:cNvPr id="4" name="Retângulo 3"/>
          <p:cNvSpPr/>
          <p:nvPr/>
        </p:nvSpPr>
        <p:spPr>
          <a:xfrm>
            <a:off x="9178331" y="6458277"/>
            <a:ext cx="30136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Nadia</a:t>
            </a:r>
            <a:r>
              <a:rPr lang="pt-BR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Carolina Lima e Lima</a:t>
            </a:r>
            <a:endParaRPr lang="pt-BR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2589212" y="3316532"/>
            <a:ext cx="8915400" cy="10080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This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a case </a:t>
            </a:r>
            <a:r>
              <a:rPr lang="pt-BR" dirty="0" err="1"/>
              <a:t>report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a </a:t>
            </a:r>
            <a:r>
              <a:rPr lang="pt-BR" dirty="0" err="1"/>
              <a:t>patient</a:t>
            </a:r>
            <a:r>
              <a:rPr lang="pt-BR" dirty="0"/>
              <a:t> </a:t>
            </a:r>
            <a:r>
              <a:rPr lang="pt-BR" dirty="0" err="1"/>
              <a:t>examined</a:t>
            </a:r>
            <a:r>
              <a:rPr lang="pt-BR" dirty="0"/>
              <a:t>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Centro Oftalmológico de Minas Gerais </a:t>
            </a:r>
            <a:r>
              <a:rPr lang="pt-BR" dirty="0" err="1"/>
              <a:t>on</a:t>
            </a:r>
            <a:r>
              <a:rPr lang="pt-BR" dirty="0"/>
              <a:t> May 2019</a:t>
            </a:r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2589212" y="2542356"/>
            <a:ext cx="8911687" cy="109285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dirty="0" err="1" smtClean="0"/>
              <a:t>Methods</a:t>
            </a:r>
            <a:endParaRPr lang="pt-BR" sz="3200" dirty="0"/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2589212" y="419143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dirty="0" smtClean="0"/>
              <a:t>Case </a:t>
            </a:r>
            <a:r>
              <a:rPr lang="pt-BR" sz="3200" dirty="0" err="1" smtClean="0"/>
              <a:t>Report</a:t>
            </a:r>
            <a:endParaRPr lang="pt-BR" sz="3200" dirty="0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2589212" y="5015574"/>
            <a:ext cx="8915400" cy="1442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/>
              <a:t>15 </a:t>
            </a:r>
            <a:r>
              <a:rPr lang="pt-BR" dirty="0" err="1"/>
              <a:t>year</a:t>
            </a:r>
            <a:r>
              <a:rPr lang="pt-BR" dirty="0"/>
              <a:t> </a:t>
            </a:r>
            <a:r>
              <a:rPr lang="pt-BR" dirty="0" err="1"/>
              <a:t>old</a:t>
            </a:r>
            <a:r>
              <a:rPr lang="pt-BR" dirty="0"/>
              <a:t> </a:t>
            </a:r>
            <a:r>
              <a:rPr lang="pt-BR" dirty="0" err="1"/>
              <a:t>female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worsened</a:t>
            </a:r>
            <a:r>
              <a:rPr lang="pt-BR" dirty="0"/>
              <a:t> </a:t>
            </a:r>
            <a:r>
              <a:rPr lang="pt-BR" dirty="0" err="1"/>
              <a:t>vision</a:t>
            </a:r>
            <a:r>
              <a:rPr lang="pt-BR" dirty="0"/>
              <a:t> for </a:t>
            </a:r>
            <a:r>
              <a:rPr lang="pt-BR" dirty="0" err="1"/>
              <a:t>about</a:t>
            </a:r>
            <a:r>
              <a:rPr lang="pt-BR" dirty="0"/>
              <a:t> 30 </a:t>
            </a:r>
            <a:r>
              <a:rPr lang="pt-BR" dirty="0" err="1"/>
              <a:t>days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right</a:t>
            </a:r>
            <a:r>
              <a:rPr lang="pt-BR" dirty="0"/>
              <a:t> </a:t>
            </a:r>
            <a:r>
              <a:rPr lang="pt-BR" dirty="0" err="1"/>
              <a:t>eye</a:t>
            </a:r>
            <a:r>
              <a:rPr lang="pt-BR" dirty="0"/>
              <a:t> (OD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 smtClean="0"/>
              <a:t>Best </a:t>
            </a:r>
            <a:r>
              <a:rPr lang="pt-BR" dirty="0"/>
              <a:t>visual </a:t>
            </a:r>
            <a:r>
              <a:rPr lang="pt-BR" dirty="0" err="1"/>
              <a:t>acuity</a:t>
            </a:r>
            <a:r>
              <a:rPr lang="pt-BR" dirty="0"/>
              <a:t>: </a:t>
            </a:r>
          </a:p>
          <a:p>
            <a:pPr lvl="1"/>
            <a:r>
              <a:rPr lang="pt-BR" dirty="0" smtClean="0"/>
              <a:t>OD 20/400 </a:t>
            </a:r>
            <a:r>
              <a:rPr lang="pt-BR" dirty="0"/>
              <a:t>/ OS </a:t>
            </a:r>
            <a:r>
              <a:rPr lang="pt-BR" dirty="0" smtClean="0"/>
              <a:t>20/25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075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Case </a:t>
            </a:r>
            <a:r>
              <a:rPr lang="pt-BR" sz="3200" dirty="0" err="1" smtClean="0"/>
              <a:t>Report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333612" y="1393098"/>
            <a:ext cx="8639188" cy="4519313"/>
          </a:xfrm>
        </p:spPr>
        <p:txBody>
          <a:bodyPr>
            <a:normAutofit/>
          </a:bodyPr>
          <a:lstStyle/>
          <a:p>
            <a:r>
              <a:rPr lang="pt-BR" sz="2000" dirty="0" err="1"/>
              <a:t>R</a:t>
            </a:r>
            <a:r>
              <a:rPr lang="pt-BR" sz="2000" dirty="0" err="1" smtClean="0"/>
              <a:t>etinal</a:t>
            </a:r>
            <a:r>
              <a:rPr lang="pt-BR" sz="2000" dirty="0" smtClean="0"/>
              <a:t> </a:t>
            </a:r>
            <a:r>
              <a:rPr lang="pt-BR" sz="2000" dirty="0" err="1" smtClean="0"/>
              <a:t>exam</a:t>
            </a:r>
            <a:r>
              <a:rPr lang="pt-BR" sz="2000" dirty="0" smtClean="0"/>
              <a:t>: </a:t>
            </a:r>
          </a:p>
          <a:p>
            <a:pPr lvl="1"/>
            <a:r>
              <a:rPr lang="pt-BR" sz="1800" dirty="0" err="1" smtClean="0"/>
              <a:t>Extensive</a:t>
            </a:r>
            <a:r>
              <a:rPr lang="pt-BR" sz="1800" dirty="0" smtClean="0"/>
              <a:t> macular </a:t>
            </a:r>
            <a:r>
              <a:rPr lang="pt-BR" sz="1800" dirty="0" err="1" smtClean="0"/>
              <a:t>exudation</a:t>
            </a:r>
            <a:endParaRPr lang="pt-BR" sz="1800" dirty="0" smtClean="0"/>
          </a:p>
          <a:p>
            <a:pPr lvl="1"/>
            <a:r>
              <a:rPr lang="pt-BR" sz="1800" dirty="0" err="1" smtClean="0"/>
              <a:t>Hemorrhage</a:t>
            </a:r>
            <a:r>
              <a:rPr lang="pt-BR" sz="1800" dirty="0" smtClean="0"/>
              <a:t> </a:t>
            </a:r>
            <a:r>
              <a:rPr lang="pt-BR" sz="1800" dirty="0" err="1"/>
              <a:t>and</a:t>
            </a:r>
            <a:r>
              <a:rPr lang="pt-BR" sz="1800" dirty="0"/>
              <a:t> vascular </a:t>
            </a:r>
            <a:r>
              <a:rPr lang="pt-BR" sz="1800" dirty="0" err="1"/>
              <a:t>abnormalities</a:t>
            </a:r>
            <a:r>
              <a:rPr lang="pt-BR" sz="1800" dirty="0"/>
              <a:t> in </a:t>
            </a:r>
            <a:r>
              <a:rPr lang="pt-BR" sz="1800" dirty="0" err="1"/>
              <a:t>the</a:t>
            </a:r>
            <a:r>
              <a:rPr lang="pt-BR" sz="1800" dirty="0"/>
              <a:t> macular </a:t>
            </a:r>
            <a:r>
              <a:rPr lang="pt-BR" sz="1800" dirty="0" err="1"/>
              <a:t>area</a:t>
            </a:r>
            <a:r>
              <a:rPr lang="pt-BR" sz="1800" dirty="0"/>
              <a:t> </a:t>
            </a:r>
            <a:r>
              <a:rPr lang="pt-BR" sz="1800" dirty="0" err="1"/>
              <a:t>and</a:t>
            </a:r>
            <a:r>
              <a:rPr lang="pt-BR" sz="1800" dirty="0"/>
              <a:t> temporal </a:t>
            </a:r>
            <a:r>
              <a:rPr lang="pt-BR" sz="1800" dirty="0" err="1" smtClean="0"/>
              <a:t>periphery</a:t>
            </a:r>
            <a:endParaRPr lang="pt-BR" sz="1800" dirty="0" smtClean="0"/>
          </a:p>
          <a:p>
            <a:r>
              <a:rPr lang="pt-BR" sz="2000" dirty="0" err="1"/>
              <a:t>Wide-field</a:t>
            </a:r>
            <a:r>
              <a:rPr lang="pt-BR" sz="2000" dirty="0"/>
              <a:t> </a:t>
            </a:r>
            <a:r>
              <a:rPr lang="pt-BR" sz="2000" dirty="0" err="1"/>
              <a:t>fluorescein</a:t>
            </a:r>
            <a:r>
              <a:rPr lang="pt-BR" sz="2000" dirty="0"/>
              <a:t> </a:t>
            </a:r>
            <a:r>
              <a:rPr lang="pt-BR" sz="2000" dirty="0" err="1" smtClean="0"/>
              <a:t>angiography</a:t>
            </a:r>
            <a:r>
              <a:rPr lang="pt-BR" sz="2000" dirty="0" smtClean="0"/>
              <a:t>: </a:t>
            </a:r>
          </a:p>
          <a:p>
            <a:pPr lvl="1"/>
            <a:r>
              <a:rPr lang="pt-BR" sz="1800" dirty="0" err="1" smtClean="0"/>
              <a:t>Multiple</a:t>
            </a:r>
            <a:r>
              <a:rPr lang="pt-BR" sz="1800" dirty="0" smtClean="0"/>
              <a:t> </a:t>
            </a:r>
            <a:r>
              <a:rPr lang="pt-BR" sz="1800" dirty="0"/>
              <a:t>vascular </a:t>
            </a:r>
            <a:r>
              <a:rPr lang="pt-BR" sz="1800" dirty="0" err="1" smtClean="0"/>
              <a:t>dilation</a:t>
            </a:r>
            <a:endParaRPr lang="pt-BR" sz="1800" dirty="0" smtClean="0"/>
          </a:p>
          <a:p>
            <a:pPr lvl="1"/>
            <a:r>
              <a:rPr lang="pt-BR" sz="1800" dirty="0" err="1" smtClean="0"/>
              <a:t>Ischemic</a:t>
            </a:r>
            <a:r>
              <a:rPr lang="pt-BR" sz="1800" dirty="0" smtClean="0"/>
              <a:t> </a:t>
            </a:r>
            <a:r>
              <a:rPr lang="pt-BR" sz="1800" dirty="0" err="1"/>
              <a:t>a</a:t>
            </a:r>
            <a:r>
              <a:rPr lang="pt-BR" sz="1800" dirty="0" err="1" smtClean="0"/>
              <a:t>reas</a:t>
            </a:r>
            <a:r>
              <a:rPr lang="pt-BR" sz="1800" dirty="0" smtClean="0"/>
              <a:t> </a:t>
            </a:r>
            <a:r>
              <a:rPr lang="pt-BR" sz="1800" dirty="0" err="1"/>
              <a:t>and</a:t>
            </a:r>
            <a:r>
              <a:rPr lang="pt-BR" sz="1800" dirty="0"/>
              <a:t> </a:t>
            </a:r>
            <a:r>
              <a:rPr lang="pt-BR" sz="1800" dirty="0" err="1" smtClean="0"/>
              <a:t>exudation</a:t>
            </a:r>
            <a:endParaRPr lang="pt-BR" sz="1800" dirty="0"/>
          </a:p>
          <a:p>
            <a:r>
              <a:rPr lang="pt-BR" dirty="0" smtClean="0"/>
              <a:t> </a:t>
            </a:r>
            <a:r>
              <a:rPr lang="pt-BR" sz="2000" dirty="0" smtClean="0"/>
              <a:t>OCT</a:t>
            </a:r>
            <a:r>
              <a:rPr lang="pt-BR" dirty="0" smtClean="0"/>
              <a:t>:</a:t>
            </a:r>
          </a:p>
          <a:p>
            <a:pPr lvl="1"/>
            <a:r>
              <a:rPr lang="pt-BR" sz="1800" dirty="0" err="1" smtClean="0"/>
              <a:t>Extensive</a:t>
            </a:r>
            <a:r>
              <a:rPr lang="pt-BR" sz="1800" dirty="0" smtClean="0"/>
              <a:t> </a:t>
            </a:r>
            <a:r>
              <a:rPr lang="pt-BR" sz="1800" dirty="0" err="1"/>
              <a:t>intraretinal</a:t>
            </a:r>
            <a:r>
              <a:rPr lang="pt-BR" sz="1800" dirty="0"/>
              <a:t> </a:t>
            </a:r>
            <a:r>
              <a:rPr lang="pt-BR" sz="1800" dirty="0" err="1" smtClean="0"/>
              <a:t>exudation</a:t>
            </a:r>
            <a:endParaRPr lang="pt-BR" sz="1800" dirty="0" smtClean="0"/>
          </a:p>
          <a:p>
            <a:r>
              <a:rPr lang="pt-BR" sz="2000" dirty="0"/>
              <a:t>Laser </a:t>
            </a:r>
            <a:r>
              <a:rPr lang="pt-BR" sz="2000" dirty="0" err="1"/>
              <a:t>photocoagulation</a:t>
            </a:r>
            <a:r>
              <a:rPr lang="pt-BR" sz="2000" dirty="0"/>
              <a:t> </a:t>
            </a:r>
            <a:r>
              <a:rPr lang="pt-BR" sz="2000" dirty="0" err="1"/>
              <a:t>was</a:t>
            </a:r>
            <a:r>
              <a:rPr lang="pt-BR" sz="2000" dirty="0"/>
              <a:t> </a:t>
            </a:r>
            <a:r>
              <a:rPr lang="pt-BR" sz="2000" dirty="0" err="1" smtClean="0"/>
              <a:t>performed</a:t>
            </a:r>
            <a:r>
              <a:rPr lang="pt-BR" sz="2000" dirty="0" smtClean="0"/>
              <a:t> </a:t>
            </a:r>
            <a:r>
              <a:rPr lang="pt-BR" sz="2000" dirty="0" err="1"/>
              <a:t>with</a:t>
            </a:r>
            <a:r>
              <a:rPr lang="pt-BR" sz="2000" dirty="0"/>
              <a:t> visual </a:t>
            </a:r>
            <a:r>
              <a:rPr lang="pt-BR" sz="2000" dirty="0" err="1"/>
              <a:t>improvement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less</a:t>
            </a:r>
            <a:r>
              <a:rPr lang="pt-BR" sz="2000" dirty="0"/>
              <a:t> </a:t>
            </a:r>
            <a:r>
              <a:rPr lang="pt-BR" sz="2000" dirty="0" err="1" smtClean="0"/>
              <a:t>exudation</a:t>
            </a:r>
            <a:endParaRPr lang="pt-BR" sz="2000" dirty="0"/>
          </a:p>
          <a:p>
            <a:pPr lvl="1"/>
            <a:endParaRPr lang="pt-BR" sz="1800" dirty="0"/>
          </a:p>
        </p:txBody>
      </p:sp>
      <p:sp>
        <p:nvSpPr>
          <p:cNvPr id="4" name="Retângulo 3"/>
          <p:cNvSpPr/>
          <p:nvPr/>
        </p:nvSpPr>
        <p:spPr>
          <a:xfrm>
            <a:off x="9178331" y="6458277"/>
            <a:ext cx="30136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Nadia</a:t>
            </a:r>
            <a:r>
              <a:rPr lang="pt-BR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Carolina Lima e Lima</a:t>
            </a:r>
            <a:endParaRPr lang="pt-BR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98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525" y="2142945"/>
            <a:ext cx="2152950" cy="2572109"/>
          </a:xfrm>
          <a:prstGeom prst="rect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2596638" y="401730"/>
            <a:ext cx="8911687" cy="1280890"/>
          </a:xfrm>
        </p:spPr>
        <p:txBody>
          <a:bodyPr>
            <a:normAutofit/>
          </a:bodyPr>
          <a:lstStyle/>
          <a:p>
            <a:r>
              <a:rPr lang="pt-BR" sz="3200" dirty="0" err="1" smtClean="0"/>
              <a:t>Exams</a:t>
            </a: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8759" y="4973347"/>
            <a:ext cx="3705742" cy="1581371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62743" y="1340754"/>
            <a:ext cx="4620270" cy="3172268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9135" y="254944"/>
            <a:ext cx="5174037" cy="3259415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9134" y="3725557"/>
            <a:ext cx="5174037" cy="3132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4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err="1" smtClean="0"/>
              <a:t>Discussion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498645"/>
            <a:ext cx="8915400" cy="4859952"/>
          </a:xfrm>
        </p:spPr>
        <p:txBody>
          <a:bodyPr>
            <a:normAutofit/>
          </a:bodyPr>
          <a:lstStyle/>
          <a:p>
            <a:r>
              <a:rPr lang="pt-BR" dirty="0" err="1"/>
              <a:t>Coats</a:t>
            </a:r>
            <a:r>
              <a:rPr lang="pt-BR" dirty="0"/>
              <a:t> </a:t>
            </a:r>
            <a:r>
              <a:rPr lang="pt-BR" dirty="0" err="1"/>
              <a:t>disease</a:t>
            </a:r>
            <a:r>
              <a:rPr lang="pt-BR" dirty="0"/>
              <a:t> (CD) </a:t>
            </a:r>
            <a:r>
              <a:rPr lang="pt-BR" dirty="0" err="1"/>
              <a:t>is</a:t>
            </a:r>
            <a:r>
              <a:rPr lang="pt-BR" dirty="0"/>
              <a:t> a congenital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idiopathic</a:t>
            </a:r>
            <a:r>
              <a:rPr lang="pt-BR" dirty="0"/>
              <a:t> </a:t>
            </a:r>
            <a:r>
              <a:rPr lang="pt-BR" dirty="0" err="1"/>
              <a:t>condition</a:t>
            </a:r>
            <a:r>
              <a:rPr lang="pt-BR" dirty="0"/>
              <a:t> </a:t>
            </a:r>
            <a:r>
              <a:rPr lang="pt-BR" dirty="0" err="1"/>
              <a:t>most</a:t>
            </a:r>
            <a:r>
              <a:rPr lang="pt-BR" dirty="0"/>
              <a:t> </a:t>
            </a:r>
            <a:r>
              <a:rPr lang="pt-BR" dirty="0" err="1"/>
              <a:t>frequent</a:t>
            </a:r>
            <a:r>
              <a:rPr lang="pt-BR" dirty="0"/>
              <a:t> in male </a:t>
            </a:r>
            <a:r>
              <a:rPr lang="pt-BR" dirty="0" err="1"/>
              <a:t>children</a:t>
            </a:r>
            <a:r>
              <a:rPr lang="pt-BR" dirty="0"/>
              <a:t>. It </a:t>
            </a:r>
            <a:r>
              <a:rPr lang="pt-BR" dirty="0" err="1"/>
              <a:t>presents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retinal</a:t>
            </a:r>
            <a:r>
              <a:rPr lang="pt-BR" dirty="0"/>
              <a:t> </a:t>
            </a:r>
            <a:r>
              <a:rPr lang="pt-BR" dirty="0" err="1"/>
              <a:t>telangiectasia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exudation</a:t>
            </a:r>
            <a:r>
              <a:rPr lang="pt-BR" dirty="0"/>
              <a:t>.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dirty="0" err="1"/>
              <a:t>patient</a:t>
            </a:r>
            <a:r>
              <a:rPr lang="pt-BR" dirty="0"/>
              <a:t> </a:t>
            </a:r>
            <a:r>
              <a:rPr lang="pt-BR" dirty="0" err="1"/>
              <a:t>was</a:t>
            </a:r>
            <a:r>
              <a:rPr lang="pt-BR" dirty="0"/>
              <a:t> a </a:t>
            </a:r>
            <a:r>
              <a:rPr lang="pt-BR" dirty="0" err="1"/>
              <a:t>female</a:t>
            </a:r>
            <a:r>
              <a:rPr lang="pt-BR" dirty="0"/>
              <a:t> </a:t>
            </a:r>
            <a:r>
              <a:rPr lang="pt-BR" dirty="0" err="1"/>
              <a:t>children</a:t>
            </a:r>
            <a:r>
              <a:rPr lang="pt-BR" dirty="0"/>
              <a:t>, </a:t>
            </a:r>
            <a:r>
              <a:rPr lang="pt-BR" dirty="0" err="1"/>
              <a:t>what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not</a:t>
            </a:r>
            <a:r>
              <a:rPr lang="pt-BR" dirty="0"/>
              <a:t> usual. </a:t>
            </a:r>
            <a:r>
              <a:rPr lang="pt-BR" dirty="0" err="1"/>
              <a:t>Sorologic</a:t>
            </a:r>
            <a:r>
              <a:rPr lang="pt-BR" dirty="0"/>
              <a:t> </a:t>
            </a:r>
            <a:r>
              <a:rPr lang="pt-BR" dirty="0" err="1"/>
              <a:t>exams</a:t>
            </a:r>
            <a:r>
              <a:rPr lang="pt-BR" dirty="0"/>
              <a:t> </a:t>
            </a:r>
            <a:r>
              <a:rPr lang="pt-BR" dirty="0" err="1"/>
              <a:t>were</a:t>
            </a:r>
            <a:r>
              <a:rPr lang="pt-BR" dirty="0"/>
              <a:t> </a:t>
            </a:r>
            <a:r>
              <a:rPr lang="pt-BR" dirty="0" err="1"/>
              <a:t>performed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discard</a:t>
            </a:r>
            <a:r>
              <a:rPr lang="pt-BR" dirty="0"/>
              <a:t> </a:t>
            </a:r>
            <a:r>
              <a:rPr lang="pt-BR" dirty="0" err="1"/>
              <a:t>other</a:t>
            </a:r>
            <a:r>
              <a:rPr lang="pt-BR" dirty="0"/>
              <a:t> </a:t>
            </a:r>
            <a:r>
              <a:rPr lang="pt-BR" dirty="0" err="1"/>
              <a:t>exsudation</a:t>
            </a:r>
            <a:r>
              <a:rPr lang="pt-BR" dirty="0"/>
              <a:t> </a:t>
            </a:r>
            <a:r>
              <a:rPr lang="pt-BR" dirty="0" smtClean="0"/>
              <a:t>causes</a:t>
            </a:r>
            <a:endParaRPr lang="pt-BR" dirty="0"/>
          </a:p>
          <a:p>
            <a:r>
              <a:rPr lang="pt-BR" dirty="0"/>
              <a:t>The natural </a:t>
            </a:r>
            <a:r>
              <a:rPr lang="pt-BR" dirty="0" err="1"/>
              <a:t>history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disease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lipoprotein</a:t>
            </a:r>
            <a:r>
              <a:rPr lang="pt-BR" dirty="0"/>
              <a:t> </a:t>
            </a:r>
            <a:r>
              <a:rPr lang="pt-BR" dirty="0" err="1"/>
              <a:t>leakage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can</a:t>
            </a:r>
            <a:r>
              <a:rPr lang="pt-BR" dirty="0"/>
              <a:t> evolve </a:t>
            </a: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retinal</a:t>
            </a:r>
            <a:r>
              <a:rPr lang="pt-BR" dirty="0"/>
              <a:t> </a:t>
            </a:r>
            <a:r>
              <a:rPr lang="pt-BR" dirty="0" err="1"/>
              <a:t>detachment</a:t>
            </a:r>
            <a:r>
              <a:rPr lang="pt-BR" dirty="0"/>
              <a:t>.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dirty="0" err="1"/>
              <a:t>patient</a:t>
            </a:r>
            <a:r>
              <a:rPr lang="pt-BR" dirty="0"/>
              <a:t>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evolved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a </a:t>
            </a:r>
            <a:r>
              <a:rPr lang="pt-BR" dirty="0" err="1"/>
              <a:t>large</a:t>
            </a:r>
            <a:r>
              <a:rPr lang="pt-BR" dirty="0"/>
              <a:t> macular </a:t>
            </a:r>
            <a:r>
              <a:rPr lang="pt-BR" dirty="0" err="1"/>
              <a:t>intraretinal</a:t>
            </a:r>
            <a:r>
              <a:rPr lang="pt-BR" dirty="0"/>
              <a:t> </a:t>
            </a:r>
            <a:r>
              <a:rPr lang="pt-BR" dirty="0" err="1"/>
              <a:t>exudation</a:t>
            </a:r>
            <a:r>
              <a:rPr lang="pt-BR" dirty="0"/>
              <a:t>, </a:t>
            </a:r>
            <a:r>
              <a:rPr lang="pt-BR" dirty="0" err="1"/>
              <a:t>but</a:t>
            </a:r>
            <a:r>
              <a:rPr lang="pt-BR" dirty="0"/>
              <a:t> </a:t>
            </a:r>
            <a:r>
              <a:rPr lang="pt-BR" dirty="0" err="1"/>
              <a:t>without</a:t>
            </a:r>
            <a:r>
              <a:rPr lang="pt-BR" dirty="0"/>
              <a:t> </a:t>
            </a:r>
            <a:r>
              <a:rPr lang="pt-BR" dirty="0" err="1"/>
              <a:t>retinal</a:t>
            </a:r>
            <a:r>
              <a:rPr lang="pt-BR" dirty="0"/>
              <a:t> </a:t>
            </a:r>
            <a:r>
              <a:rPr lang="pt-BR" dirty="0" err="1" smtClean="0"/>
              <a:t>detachment</a:t>
            </a:r>
            <a:endParaRPr lang="pt-BR" dirty="0"/>
          </a:p>
          <a:p>
            <a:r>
              <a:rPr lang="pt-BR" dirty="0" err="1"/>
              <a:t>Treatment</a:t>
            </a:r>
            <a:r>
              <a:rPr lang="pt-BR" dirty="0"/>
              <a:t> </a:t>
            </a:r>
            <a:r>
              <a:rPr lang="pt-BR" dirty="0" err="1"/>
              <a:t>is</a:t>
            </a:r>
            <a:r>
              <a:rPr lang="pt-BR" dirty="0"/>
              <a:t> </a:t>
            </a:r>
            <a:r>
              <a:rPr lang="pt-BR" dirty="0" err="1"/>
              <a:t>necessary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eliminate</a:t>
            </a:r>
            <a:r>
              <a:rPr lang="pt-BR" dirty="0"/>
              <a:t> </a:t>
            </a:r>
            <a:r>
              <a:rPr lang="pt-BR" dirty="0" err="1"/>
              <a:t>telangiectasias</a:t>
            </a:r>
            <a:r>
              <a:rPr lang="pt-BR" dirty="0"/>
              <a:t> </a:t>
            </a:r>
            <a:r>
              <a:rPr lang="pt-BR" dirty="0" err="1"/>
              <a:t>leading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improvement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exudation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preventing</a:t>
            </a:r>
            <a:r>
              <a:rPr lang="pt-BR" dirty="0"/>
              <a:t> </a:t>
            </a:r>
            <a:r>
              <a:rPr lang="pt-BR" dirty="0" err="1"/>
              <a:t>neovascular</a:t>
            </a:r>
            <a:r>
              <a:rPr lang="pt-BR" dirty="0"/>
              <a:t> glaucoma. </a:t>
            </a:r>
            <a:r>
              <a:rPr lang="pt-BR" dirty="0" err="1"/>
              <a:t>Therapeutic</a:t>
            </a:r>
            <a:r>
              <a:rPr lang="pt-BR" dirty="0"/>
              <a:t> </a:t>
            </a:r>
            <a:r>
              <a:rPr lang="pt-BR" dirty="0" err="1"/>
              <a:t>options</a:t>
            </a:r>
            <a:r>
              <a:rPr lang="pt-BR" dirty="0"/>
              <a:t> include </a:t>
            </a:r>
            <a:r>
              <a:rPr lang="pt-BR" dirty="0" err="1"/>
              <a:t>crioteraphy</a:t>
            </a:r>
            <a:r>
              <a:rPr lang="pt-BR" dirty="0"/>
              <a:t>, </a:t>
            </a:r>
            <a:r>
              <a:rPr lang="pt-BR" dirty="0" err="1"/>
              <a:t>photocoagulation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vitrectomy</a:t>
            </a:r>
            <a:r>
              <a:rPr lang="pt-BR" dirty="0"/>
              <a:t>. In </a:t>
            </a:r>
            <a:r>
              <a:rPr lang="pt-BR" dirty="0" err="1"/>
              <a:t>this</a:t>
            </a:r>
            <a:r>
              <a:rPr lang="pt-BR" dirty="0"/>
              <a:t> case </a:t>
            </a:r>
            <a:r>
              <a:rPr lang="pt-BR" dirty="0" err="1"/>
              <a:t>the</a:t>
            </a:r>
            <a:r>
              <a:rPr lang="pt-BR" dirty="0"/>
              <a:t> retina </a:t>
            </a:r>
            <a:r>
              <a:rPr lang="pt-BR" dirty="0" err="1"/>
              <a:t>was</a:t>
            </a:r>
            <a:r>
              <a:rPr lang="pt-BR" dirty="0"/>
              <a:t> </a:t>
            </a:r>
            <a:r>
              <a:rPr lang="pt-BR" dirty="0" err="1"/>
              <a:t>attached</a:t>
            </a:r>
            <a:r>
              <a:rPr lang="pt-BR" dirty="0"/>
              <a:t>, </a:t>
            </a:r>
            <a:r>
              <a:rPr lang="pt-BR" dirty="0" err="1"/>
              <a:t>so</a:t>
            </a:r>
            <a:r>
              <a:rPr lang="pt-BR" dirty="0"/>
              <a:t> </a:t>
            </a:r>
            <a:r>
              <a:rPr lang="pt-BR" dirty="0" err="1"/>
              <a:t>we</a:t>
            </a:r>
            <a:r>
              <a:rPr lang="pt-BR" dirty="0"/>
              <a:t> </a:t>
            </a:r>
            <a:r>
              <a:rPr lang="pt-BR" dirty="0" err="1"/>
              <a:t>decided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treat</a:t>
            </a:r>
            <a:r>
              <a:rPr lang="pt-BR" dirty="0"/>
              <a:t> </a:t>
            </a:r>
            <a:r>
              <a:rPr lang="pt-BR" dirty="0" err="1"/>
              <a:t>with</a:t>
            </a:r>
            <a:r>
              <a:rPr lang="pt-BR" dirty="0"/>
              <a:t> laser </a:t>
            </a:r>
            <a:r>
              <a:rPr lang="pt-BR" dirty="0" err="1"/>
              <a:t>photocoagulation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succeeded</a:t>
            </a:r>
            <a:r>
              <a:rPr lang="pt-BR" dirty="0"/>
              <a:t>. </a:t>
            </a:r>
            <a:r>
              <a:rPr lang="pt-BR" dirty="0" err="1"/>
              <a:t>Althought</a:t>
            </a:r>
            <a:r>
              <a:rPr lang="pt-BR" dirty="0"/>
              <a:t> CS </a:t>
            </a:r>
            <a:r>
              <a:rPr lang="pt-BR" dirty="0" err="1"/>
              <a:t>having</a:t>
            </a:r>
            <a:r>
              <a:rPr lang="pt-BR" dirty="0"/>
              <a:t> a </a:t>
            </a:r>
            <a:r>
              <a:rPr lang="pt-BR" dirty="0" err="1"/>
              <a:t>poor</a:t>
            </a:r>
            <a:r>
              <a:rPr lang="pt-BR" dirty="0"/>
              <a:t> visual </a:t>
            </a:r>
            <a:r>
              <a:rPr lang="pt-BR" dirty="0" err="1"/>
              <a:t>outcome</a:t>
            </a:r>
            <a:r>
              <a:rPr lang="pt-BR" dirty="0"/>
              <a:t>, </a:t>
            </a:r>
            <a:r>
              <a:rPr lang="pt-BR" dirty="0" err="1"/>
              <a:t>it’s</a:t>
            </a:r>
            <a:r>
              <a:rPr lang="pt-BR" dirty="0"/>
              <a:t> </a:t>
            </a:r>
            <a:r>
              <a:rPr lang="pt-BR" dirty="0" err="1"/>
              <a:t>important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reduce</a:t>
            </a:r>
            <a:r>
              <a:rPr lang="pt-BR" dirty="0"/>
              <a:t> </a:t>
            </a:r>
            <a:r>
              <a:rPr lang="pt-BR" dirty="0" err="1"/>
              <a:t>complications</a:t>
            </a:r>
            <a:r>
              <a:rPr lang="pt-BR" dirty="0"/>
              <a:t>,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our</a:t>
            </a:r>
            <a:r>
              <a:rPr lang="pt-BR" dirty="0"/>
              <a:t> </a:t>
            </a:r>
            <a:r>
              <a:rPr lang="pt-BR" dirty="0" err="1"/>
              <a:t>patient</a:t>
            </a:r>
            <a:r>
              <a:rPr lang="pt-BR" dirty="0"/>
              <a:t> </a:t>
            </a:r>
            <a:r>
              <a:rPr lang="pt-BR" dirty="0" err="1"/>
              <a:t>had</a:t>
            </a:r>
            <a:r>
              <a:rPr lang="pt-BR" dirty="0"/>
              <a:t> </a:t>
            </a:r>
            <a:r>
              <a:rPr lang="pt-BR" dirty="0" err="1"/>
              <a:t>also</a:t>
            </a:r>
            <a:r>
              <a:rPr lang="pt-BR" dirty="0"/>
              <a:t> visual </a:t>
            </a:r>
            <a:r>
              <a:rPr lang="pt-BR" dirty="0" err="1"/>
              <a:t>quality</a:t>
            </a:r>
            <a:r>
              <a:rPr lang="pt-BR" dirty="0"/>
              <a:t> </a:t>
            </a:r>
            <a:r>
              <a:rPr lang="pt-BR" smtClean="0"/>
              <a:t>improvement</a:t>
            </a:r>
            <a:endParaRPr lang="pt-BR" sz="2000" dirty="0"/>
          </a:p>
        </p:txBody>
      </p:sp>
      <p:sp>
        <p:nvSpPr>
          <p:cNvPr id="4" name="Retângulo 3"/>
          <p:cNvSpPr/>
          <p:nvPr/>
        </p:nvSpPr>
        <p:spPr>
          <a:xfrm>
            <a:off x="9178331" y="6458277"/>
            <a:ext cx="30136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 err="1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Nadia</a:t>
            </a:r>
            <a:r>
              <a:rPr lang="pt-BR" sz="1600" dirty="0" smtClean="0">
                <a:solidFill>
                  <a:schemeClr val="bg1">
                    <a:lumMod val="50000"/>
                    <a:lumOff val="50000"/>
                  </a:schemeClr>
                </a:solidFill>
              </a:rPr>
              <a:t> Carolina Lima e Lima</a:t>
            </a:r>
            <a:endParaRPr lang="pt-BR" sz="1600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9525" y="2142945"/>
            <a:ext cx="2152950" cy="2572109"/>
          </a:xfrm>
          <a:prstGeom prst="rect">
            <a:avLst/>
          </a:prstGeom>
          <a:scene3d>
            <a:camera prst="orthographicFront">
              <a:rot lat="540000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651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cho">
  <a:themeElements>
    <a:clrScheme name="Azul Quent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22070</TotalTime>
  <Words>301</Words>
  <Application>Microsoft Office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Cacho</vt:lpstr>
      <vt:lpstr>LASER TREATMENT IN AN EXTENSIVE COATS DISEASE CASE IN A YOUNG FEMALE</vt:lpstr>
      <vt:lpstr>Purpose</vt:lpstr>
      <vt:lpstr>Case Report</vt:lpstr>
      <vt:lpstr>Exams</vt:lpstr>
      <vt:lpstr>Discussion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Retinopatia diabética proliferativa: caso clínico</dc:title>
  <dc:creator>CAROL LIMA</dc:creator>
  <cp:lastModifiedBy>CAROL LIMA</cp:lastModifiedBy>
  <cp:revision>96</cp:revision>
  <dcterms:created xsi:type="dcterms:W3CDTF">2019-07-12T13:53:38Z</dcterms:created>
  <dcterms:modified xsi:type="dcterms:W3CDTF">2020-02-04T00:02:00Z</dcterms:modified>
</cp:coreProperties>
</file>