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2232" y="-7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0" y="1725694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 dirty="0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 dirty="0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 dirty="0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 dirty="0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3277821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pt-BR" sz="1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Anomalia de </a:t>
            </a:r>
            <a:r>
              <a:rPr lang="pt-BR" sz="1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Peters</a:t>
            </a:r>
            <a:endParaRPr lang="pt-BR" sz="1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7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Olívia Moura de Paula Ricardo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9600" dirty="0" err="1" smtClean="0">
                <a:latin typeface="Arial" pitchFamily="34" charset="0"/>
                <a:cs typeface="Arial" pitchFamily="34" charset="0"/>
              </a:rPr>
              <a:t>Co-autores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: Larissa </a:t>
            </a:r>
            <a:r>
              <a:rPr lang="pt-BR" sz="9600" dirty="0" err="1" smtClean="0">
                <a:latin typeface="Arial" pitchFamily="34" charset="0"/>
                <a:cs typeface="Arial" pitchFamily="34" charset="0"/>
              </a:rPr>
              <a:t>Fouad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Ibrahim, Carolina Serpa Braga, Aline </a:t>
            </a:r>
            <a:r>
              <a:rPr lang="pt-BR" sz="9600" dirty="0" err="1" smtClean="0">
                <a:latin typeface="Arial" pitchFamily="34" charset="0"/>
                <a:cs typeface="Arial" pitchFamily="34" charset="0"/>
              </a:rPr>
              <a:t>Vilani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da Silva Rezende, Frederico de Miranda Cordeiro, </a:t>
            </a:r>
            <a:r>
              <a:rPr lang="pt-BR" sz="9600" dirty="0" err="1" smtClean="0">
                <a:latin typeface="Arial" pitchFamily="34" charset="0"/>
                <a:cs typeface="Arial" pitchFamily="34" charset="0"/>
              </a:rPr>
              <a:t>Leticia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9600" dirty="0" err="1" smtClean="0">
                <a:latin typeface="Arial" pitchFamily="34" charset="0"/>
                <a:cs typeface="Arial" pitchFamily="34" charset="0"/>
              </a:rPr>
              <a:t>Manhães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Pires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9600" dirty="0">
                <a:latin typeface="Arial" pitchFamily="34" charset="0"/>
                <a:cs typeface="Arial" pitchFamily="34" charset="0"/>
              </a:rPr>
              <a:t>Instituto de Olhos Ciências Médicas (IOCM) – Belo Horizonte/MG</a:t>
            </a:r>
          </a:p>
          <a:p>
            <a:pPr algn="just"/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3200" b="1" dirty="0">
                <a:latin typeface="Arial" panose="020B0604020202020204" pitchFamily="34" charset="0"/>
                <a:cs typeface="Arial" panose="020B0604020202020204" pitchFamily="34" charset="0"/>
              </a:rPr>
              <a:t>Resumo/ Descritivo:</a:t>
            </a: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600" dirty="0" smtClean="0">
                <a:latin typeface="Arial" pitchFamily="34" charset="0"/>
                <a:cs typeface="Arial" pitchFamily="34" charset="0"/>
              </a:rPr>
              <a:t>Biomicroscopia apresentando </a:t>
            </a:r>
            <a:r>
              <a:rPr lang="pt-BR" sz="9600" dirty="0" err="1" smtClean="0">
                <a:latin typeface="Arial" pitchFamily="34" charset="0"/>
                <a:cs typeface="Arial" pitchFamily="34" charset="0"/>
              </a:rPr>
              <a:t>sinéquias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anteriores e opacidade </a:t>
            </a:r>
            <a:r>
              <a:rPr lang="pt-BR" sz="9600" dirty="0" err="1" smtClean="0">
                <a:latin typeface="Arial" pitchFamily="34" charset="0"/>
                <a:cs typeface="Arial" pitchFamily="34" charset="0"/>
              </a:rPr>
              <a:t>corneana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acometendo eixo visual.</a:t>
            </a:r>
          </a:p>
          <a:p>
            <a:pPr algn="just"/>
            <a:endParaRPr lang="pt-BR" sz="1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3200" dirty="0">
              <a:latin typeface="Arial" pitchFamily="34" charset="0"/>
              <a:cs typeface="Arial" pitchFamily="34" charset="0"/>
            </a:endParaRPr>
          </a:p>
          <a:p>
            <a:endParaRPr lang="pt-BR" sz="13200" dirty="0"/>
          </a:p>
        </p:txBody>
      </p:sp>
    </p:spTree>
    <p:extLst>
      <p:ext uri="{BB962C8B-B14F-4D97-AF65-F5344CB8AC3E}">
        <p14:creationId xmlns:p14="http://schemas.microsoft.com/office/powerpoint/2010/main" xmlns="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:a16="http://schemas.microsoft.com/office/drawing/2014/main" xmlns="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 l="8356" r="9759" b="2806"/>
          <a:stretch>
            <a:fillRect/>
          </a:stretch>
        </p:blipFill>
        <p:spPr bwMode="auto">
          <a:xfrm>
            <a:off x="930433" y="7241281"/>
            <a:ext cx="30843797" cy="2386029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62</Words>
  <Application>Microsoft Office PowerPoint</Application>
  <PresentationFormat>Personalizar</PresentationFormat>
  <Paragraphs>16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oftalmo01</cp:lastModifiedBy>
  <cp:revision>45</cp:revision>
  <dcterms:created xsi:type="dcterms:W3CDTF">2018-11-04T19:01:47Z</dcterms:created>
  <dcterms:modified xsi:type="dcterms:W3CDTF">2019-01-11T19:58:41Z</dcterms:modified>
</cp:coreProperties>
</file>