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</p:sldIdLst>
  <p:sldSz cx="32405638" cy="43205400"/>
  <p:notesSz cx="6858000" cy="9144000"/>
  <p:defaultTextStyle>
    <a:defPPr>
      <a:defRPr lang="en-US"/>
    </a:defPPr>
    <a:lvl1pPr marL="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216027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857" autoAdjust="0"/>
  </p:normalViewPr>
  <p:slideViewPr>
    <p:cSldViewPr snapToGrid="0" snapToObjects="1">
      <p:cViewPr>
        <p:scale>
          <a:sx n="10" d="100"/>
          <a:sy n="10" d="100"/>
        </p:scale>
        <p:origin x="-3104" y="-640"/>
      </p:cViewPr>
      <p:guideLst>
        <p:guide orient="horz" pos="13608"/>
        <p:guide pos="102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423" y="13421680"/>
            <a:ext cx="27544792" cy="9261158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846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74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4087" y="1730222"/>
            <a:ext cx="7291269" cy="36864608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82" y="1730222"/>
            <a:ext cx="21333712" cy="36864608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22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979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822" y="27763473"/>
            <a:ext cx="27544792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822" y="18312295"/>
            <a:ext cx="27544792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33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82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866" y="10081263"/>
            <a:ext cx="14312490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4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9671212"/>
            <a:ext cx="14318118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82" y="13701713"/>
            <a:ext cx="14318118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1616" y="9671212"/>
            <a:ext cx="14323742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1616" y="13701713"/>
            <a:ext cx="14323742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56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648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83" y="1720215"/>
            <a:ext cx="10661232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704" y="1720218"/>
            <a:ext cx="18115652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83" y="9041133"/>
            <a:ext cx="10661232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951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732" y="30243780"/>
            <a:ext cx="19443383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732" y="3860483"/>
            <a:ext cx="19443383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732" y="33814229"/>
            <a:ext cx="19443383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5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20282" y="1730219"/>
            <a:ext cx="29165074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82" y="10081263"/>
            <a:ext cx="29165074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282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8627-9FD7-6546-9B9D-857D775A2520}" type="datetimeFigureOut">
              <a:rPr lang="en-US" smtClean="0"/>
              <a:t>11/01/20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927" y="40045008"/>
            <a:ext cx="1026178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4040" y="40045008"/>
            <a:ext cx="7561316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6BBCE-B08A-3F4C-97A1-9F47B1E96AA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05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6027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2160270" rtl="0" eaLnBrk="1" latinLnBrk="0" hangingPunct="1">
        <a:spcBef>
          <a:spcPct val="20000"/>
        </a:spcBef>
        <a:buFont typeface="Arial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2160270" rtl="0" eaLnBrk="1" latinLnBrk="0" hangingPunct="1">
        <a:spcBef>
          <a:spcPct val="20000"/>
        </a:spcBef>
        <a:buFont typeface="Arial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2160270" rtl="0" eaLnBrk="1" latinLnBrk="0" hangingPunct="1">
        <a:spcBef>
          <a:spcPct val="20000"/>
        </a:spcBef>
        <a:buFont typeface="Arial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2160270" rtl="0" eaLnBrk="1" latinLnBrk="0" hangingPunct="1">
        <a:spcBef>
          <a:spcPct val="20000"/>
        </a:spcBef>
        <a:buFont typeface="Arial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2160270" rtl="0" eaLnBrk="1" latinLnBrk="0" hangingPunct="1">
        <a:spcBef>
          <a:spcPct val="20000"/>
        </a:spcBef>
        <a:buFont typeface="Arial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2160270" rtl="0" eaLnBrk="1" latinLnBrk="0" hangingPunct="1">
        <a:spcBef>
          <a:spcPct val="20000"/>
        </a:spcBef>
        <a:buFont typeface="Arial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216027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3823" y="30711152"/>
            <a:ext cx="2948028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200" u="sng" dirty="0" smtClean="0">
                <a:latin typeface="Arial"/>
                <a:cs typeface="Arial"/>
              </a:rPr>
              <a:t>Autor</a:t>
            </a:r>
            <a:r>
              <a:rPr lang="pt-BR" sz="7200" dirty="0" smtClean="0">
                <a:latin typeface="Arial"/>
                <a:cs typeface="Arial"/>
              </a:rPr>
              <a:t>: Celso de Souza Dias Júnior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Instituição</a:t>
            </a:r>
            <a:r>
              <a:rPr lang="pt-BR" sz="7200" dirty="0" smtClean="0">
                <a:latin typeface="Arial"/>
                <a:cs typeface="Arial"/>
              </a:rPr>
              <a:t>: Hospital de Olhos de Sergipe (Aracaju-SE, Brasil)</a:t>
            </a:r>
          </a:p>
          <a:p>
            <a:pPr algn="just"/>
            <a:r>
              <a:rPr lang="pt-BR" sz="7200" u="sng" dirty="0" smtClean="0">
                <a:latin typeface="Arial"/>
                <a:cs typeface="Arial"/>
              </a:rPr>
              <a:t>Descrição</a:t>
            </a:r>
            <a:r>
              <a:rPr lang="pt-BR" sz="7200" dirty="0" smtClean="0">
                <a:latin typeface="Arial"/>
                <a:cs typeface="Arial"/>
              </a:rPr>
              <a:t>: Mulher, 42 anos, apresentando crescimento </a:t>
            </a:r>
            <a:r>
              <a:rPr lang="pt-BR" sz="7200" dirty="0" err="1" smtClean="0">
                <a:latin typeface="Arial"/>
                <a:cs typeface="Arial"/>
              </a:rPr>
              <a:t>intra</a:t>
            </a:r>
            <a:r>
              <a:rPr lang="pt-BR" sz="7200" dirty="0" smtClean="0">
                <a:latin typeface="Arial"/>
                <a:cs typeface="Arial"/>
              </a:rPr>
              <a:t>-epitelial intenso </a:t>
            </a:r>
            <a:r>
              <a:rPr lang="pt-BR" sz="7200" dirty="0" smtClean="0">
                <a:latin typeface="Arial"/>
                <a:cs typeface="Arial"/>
              </a:rPr>
              <a:t>1 m</a:t>
            </a:r>
            <a:r>
              <a:rPr lang="pt-BR" sz="7200" dirty="0" smtClean="0">
                <a:latin typeface="Arial"/>
                <a:cs typeface="Arial"/>
              </a:rPr>
              <a:t>ês após</a:t>
            </a:r>
            <a:r>
              <a:rPr lang="pt-BR" sz="7200" dirty="0" smtClean="0">
                <a:latin typeface="Arial"/>
                <a:cs typeface="Arial"/>
              </a:rPr>
              <a:t> implante de anel </a:t>
            </a:r>
            <a:r>
              <a:rPr lang="pt-BR" sz="7200" dirty="0" err="1" smtClean="0">
                <a:latin typeface="Arial"/>
                <a:cs typeface="Arial"/>
              </a:rPr>
              <a:t>intraestromal</a:t>
            </a:r>
            <a:r>
              <a:rPr lang="pt-BR" sz="7200" dirty="0" smtClean="0">
                <a:latin typeface="Arial"/>
                <a:cs typeface="Arial"/>
              </a:rPr>
              <a:t> em c</a:t>
            </a:r>
            <a:r>
              <a:rPr lang="pt-BR" sz="7200" dirty="0" smtClean="0">
                <a:latin typeface="Arial"/>
                <a:cs typeface="Arial"/>
              </a:rPr>
              <a:t>órnea </a:t>
            </a:r>
            <a:r>
              <a:rPr lang="pt-BR" sz="7200" dirty="0" err="1" smtClean="0">
                <a:latin typeface="Arial"/>
                <a:cs typeface="Arial"/>
              </a:rPr>
              <a:t>ectásica</a:t>
            </a:r>
            <a:r>
              <a:rPr lang="pt-BR" sz="7200" dirty="0" smtClean="0">
                <a:latin typeface="Arial"/>
                <a:cs typeface="Arial"/>
              </a:rPr>
              <a:t> devido a LASIK prévio.</a:t>
            </a:r>
            <a:endParaRPr lang="pt-BR" sz="7200" dirty="0" smtClean="0">
              <a:latin typeface="Arial"/>
              <a:cs typeface="Arial"/>
            </a:endParaRPr>
          </a:p>
          <a:p>
            <a:endParaRPr lang="pt-BR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06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SO_E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8" y="0"/>
            <a:ext cx="32404050" cy="432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2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49</Words>
  <Application>Microsoft Macintosh PowerPoint</Application>
  <PresentationFormat>Custom</PresentationFormat>
  <Paragraphs>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Celso</dc:creator>
  <cp:lastModifiedBy>Celso</cp:lastModifiedBy>
  <cp:revision>12</cp:revision>
  <dcterms:created xsi:type="dcterms:W3CDTF">2020-01-10T03:40:20Z</dcterms:created>
  <dcterms:modified xsi:type="dcterms:W3CDTF">2020-01-11T22:26:53Z</dcterms:modified>
</cp:coreProperties>
</file>