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" d="100"/>
          <a:sy n="12" d="100"/>
        </p:scale>
        <p:origin x="167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9E8A-31F0-4D4C-BC9B-F70B4E1FCAFA}" type="datetimeFigureOut">
              <a:rPr lang="pt-BR" smtClean="0"/>
              <a:t>06/02/2020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F806F-6606-4A83-8E49-115B9E991B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785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9E8A-31F0-4D4C-BC9B-F70B4E1FCAFA}" type="datetimeFigureOut">
              <a:rPr lang="pt-BR" smtClean="0"/>
              <a:t>06/02/2020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F806F-6606-4A83-8E49-115B9E991B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1466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9E8A-31F0-4D4C-BC9B-F70B4E1FCAFA}" type="datetimeFigureOut">
              <a:rPr lang="pt-BR" smtClean="0"/>
              <a:t>06/02/2020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F806F-6606-4A83-8E49-115B9E991B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611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9E8A-31F0-4D4C-BC9B-F70B4E1FCAFA}" type="datetimeFigureOut">
              <a:rPr lang="pt-BR" smtClean="0"/>
              <a:t>06/02/2020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F806F-6606-4A83-8E49-115B9E991B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97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9E8A-31F0-4D4C-BC9B-F70B4E1FCAFA}" type="datetimeFigureOut">
              <a:rPr lang="pt-BR" smtClean="0"/>
              <a:t>06/02/2020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F806F-6606-4A83-8E49-115B9E991B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8031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9E8A-31F0-4D4C-BC9B-F70B4E1FCAFA}" type="datetimeFigureOut">
              <a:rPr lang="pt-BR" smtClean="0"/>
              <a:t>06/02/2020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F806F-6606-4A83-8E49-115B9E991B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6233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9E8A-31F0-4D4C-BC9B-F70B4E1FCAFA}" type="datetimeFigureOut">
              <a:rPr lang="pt-BR" smtClean="0"/>
              <a:t>06/02/2020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F806F-6606-4A83-8E49-115B9E991B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313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9E8A-31F0-4D4C-BC9B-F70B4E1FCAFA}" type="datetimeFigureOut">
              <a:rPr lang="pt-BR" smtClean="0"/>
              <a:t>06/02/2020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F806F-6606-4A83-8E49-115B9E991B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8563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9E8A-31F0-4D4C-BC9B-F70B4E1FCAFA}" type="datetimeFigureOut">
              <a:rPr lang="pt-BR" smtClean="0"/>
              <a:t>06/02/2020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F806F-6606-4A83-8E49-115B9E991B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5096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9E8A-31F0-4D4C-BC9B-F70B4E1FCAFA}" type="datetimeFigureOut">
              <a:rPr lang="pt-BR" smtClean="0"/>
              <a:t>06/02/2020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F806F-6606-4A83-8E49-115B9E991B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8016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9E8A-31F0-4D4C-BC9B-F70B4E1FCAFA}" type="datetimeFigureOut">
              <a:rPr lang="pt-BR" smtClean="0"/>
              <a:t>06/02/2020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F806F-6606-4A83-8E49-115B9E991B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40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9E8A-31F0-4D4C-BC9B-F70B4E1FCAFA}" type="datetimeFigureOut">
              <a:rPr lang="pt-BR" smtClean="0"/>
              <a:t>06/02/2020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F806F-6606-4A83-8E49-115B9E991B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3349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806FDE-D69F-44BF-8BD7-A448C1CD99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Buftalmo</a:t>
            </a:r>
            <a:r>
              <a:rPr lang="pt-BR" dirty="0"/>
              <a:t> e atrofia de íris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B34AAAA-302D-4CCF-A9FA-E890CC4E57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Karen Freire Hashimoto</a:t>
            </a:r>
          </a:p>
          <a:p>
            <a:r>
              <a:rPr lang="pt-BR" dirty="0"/>
              <a:t>Vision Clínica de Olhos/ Manaus-AM</a:t>
            </a:r>
          </a:p>
        </p:txBody>
      </p:sp>
    </p:spTree>
    <p:extLst>
      <p:ext uri="{BB962C8B-B14F-4D97-AF65-F5344CB8AC3E}">
        <p14:creationId xmlns:p14="http://schemas.microsoft.com/office/powerpoint/2010/main" val="1468220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399287" cy="432006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7453" y="2093569"/>
            <a:ext cx="27944385" cy="3901349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5" name="Espaço Reservado para Conteúdo 4" descr="Uma imagem contendo no interior, tigela, olhando, pequeno&#10;&#10;Descrição gerada automaticamente">
            <a:extLst>
              <a:ext uri="{FF2B5EF4-FFF2-40B4-BE49-F238E27FC236}">
                <a16:creationId xmlns:a16="http://schemas.microsoft.com/office/drawing/2014/main" id="{AEE68428-5776-434B-B0BD-9A99986BD2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85" b="12113"/>
          <a:stretch/>
        </p:blipFill>
        <p:spPr>
          <a:xfrm>
            <a:off x="3039934" y="4012002"/>
            <a:ext cx="26381770" cy="35176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5327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</Words>
  <Application>Microsoft Office PowerPoint</Application>
  <PresentationFormat>Personalizar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Buftalmo e atrofia de íris 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Buftalmo e atrofia de íris </dc:title>
  <dc:creator>Karen Hashimoto</dc:creator>
  <cp:lastModifiedBy>Karen Hashimoto</cp:lastModifiedBy>
  <cp:revision>1</cp:revision>
  <dcterms:created xsi:type="dcterms:W3CDTF">2020-02-06T22:54:42Z</dcterms:created>
  <dcterms:modified xsi:type="dcterms:W3CDTF">2020-02-06T22:55:49Z</dcterms:modified>
</cp:coreProperties>
</file>