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/>
    <p:restoredTop sz="94632"/>
  </p:normalViewPr>
  <p:slideViewPr>
    <p:cSldViewPr snapToGrid="0" snapToObjects="1">
      <p:cViewPr varScale="1">
        <p:scale>
          <a:sx n="80" d="100"/>
          <a:sy n="80" d="100"/>
        </p:scale>
        <p:origin x="8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352C0-B302-AC40-9A04-3B473EACB552}" type="datetimeFigureOut">
              <a:rPr lang="pt-BR" smtClean="0"/>
              <a:t>02/02/2020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7D55F-9786-5D41-A35C-8D78C0D500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7895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352C0-B302-AC40-9A04-3B473EACB552}" type="datetimeFigureOut">
              <a:rPr lang="pt-BR" smtClean="0"/>
              <a:t>02/02/2020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7D55F-9786-5D41-A35C-8D78C0D500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4708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352C0-B302-AC40-9A04-3B473EACB552}" type="datetimeFigureOut">
              <a:rPr lang="pt-BR" smtClean="0"/>
              <a:t>02/02/2020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7D55F-9786-5D41-A35C-8D78C0D500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9250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352C0-B302-AC40-9A04-3B473EACB552}" type="datetimeFigureOut">
              <a:rPr lang="pt-BR" smtClean="0"/>
              <a:t>02/02/2020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7D55F-9786-5D41-A35C-8D78C0D500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7971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352C0-B302-AC40-9A04-3B473EACB552}" type="datetimeFigureOut">
              <a:rPr lang="pt-BR" smtClean="0"/>
              <a:t>02/02/2020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7D55F-9786-5D41-A35C-8D78C0D500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4572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352C0-B302-AC40-9A04-3B473EACB552}" type="datetimeFigureOut">
              <a:rPr lang="pt-BR" smtClean="0"/>
              <a:t>02/02/2020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7D55F-9786-5D41-A35C-8D78C0D500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131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352C0-B302-AC40-9A04-3B473EACB552}" type="datetimeFigureOut">
              <a:rPr lang="pt-BR" smtClean="0"/>
              <a:t>02/02/2020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7D55F-9786-5D41-A35C-8D78C0D500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6466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352C0-B302-AC40-9A04-3B473EACB552}" type="datetimeFigureOut">
              <a:rPr lang="pt-BR" smtClean="0"/>
              <a:t>02/02/2020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7D55F-9786-5D41-A35C-8D78C0D500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2659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352C0-B302-AC40-9A04-3B473EACB552}" type="datetimeFigureOut">
              <a:rPr lang="pt-BR" smtClean="0"/>
              <a:t>02/02/2020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7D55F-9786-5D41-A35C-8D78C0D500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9587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352C0-B302-AC40-9A04-3B473EACB552}" type="datetimeFigureOut">
              <a:rPr lang="pt-BR" smtClean="0"/>
              <a:t>02/02/2020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7D55F-9786-5D41-A35C-8D78C0D500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1689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352C0-B302-AC40-9A04-3B473EACB552}" type="datetimeFigureOut">
              <a:rPr lang="pt-BR" smtClean="0"/>
              <a:t>02/02/2020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7D55F-9786-5D41-A35C-8D78C0D500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8975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352C0-B302-AC40-9A04-3B473EACB552}" type="datetimeFigureOut">
              <a:rPr lang="pt-BR" smtClean="0"/>
              <a:t>02/02/2020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7D55F-9786-5D41-A35C-8D78C0D500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323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630D27-A1D4-F647-9BC6-59ED71E1AC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253" y="401053"/>
            <a:ext cx="8025064" cy="6208294"/>
          </a:xfrm>
        </p:spPr>
        <p:txBody>
          <a:bodyPr>
            <a:normAutofit/>
          </a:bodyPr>
          <a:lstStyle/>
          <a:p>
            <a:r>
              <a:rPr lang="pt-BR" sz="5400" dirty="0"/>
              <a:t>Nome: Jenifer </a:t>
            </a:r>
            <a:r>
              <a:rPr lang="pt-BR" sz="5400" dirty="0" err="1"/>
              <a:t>Shen</a:t>
            </a:r>
            <a:r>
              <a:rPr lang="pt-BR" sz="5400" dirty="0"/>
              <a:t> </a:t>
            </a:r>
            <a:r>
              <a:rPr lang="pt-BR" sz="5400" dirty="0" err="1"/>
              <a:t>Ay</a:t>
            </a:r>
            <a:r>
              <a:rPr lang="pt-BR" sz="5400" dirty="0"/>
              <a:t> Wu</a:t>
            </a:r>
            <a:br>
              <a:rPr lang="pt-BR" sz="5400" dirty="0"/>
            </a:br>
            <a:r>
              <a:rPr lang="pt-BR" sz="5400" dirty="0"/>
              <a:t>Instituição: UNIFESP-EPM</a:t>
            </a:r>
            <a:br>
              <a:rPr lang="pt-BR" sz="5400" dirty="0"/>
            </a:br>
            <a:br>
              <a:rPr lang="pt-BR" sz="5400" dirty="0"/>
            </a:br>
            <a:r>
              <a:rPr lang="pt-BR" sz="2200" b="1" dirty="0"/>
              <a:t>Imagem: </a:t>
            </a:r>
            <a:r>
              <a:rPr lang="pt-BR" sz="2200" dirty="0"/>
              <a:t>Fibras </a:t>
            </a:r>
            <a:r>
              <a:rPr lang="pt-BR" sz="2200" dirty="0" err="1"/>
              <a:t>zonulares</a:t>
            </a:r>
            <a:r>
              <a:rPr lang="pt-BR" sz="2200" dirty="0"/>
              <a:t> de um cristalino </a:t>
            </a:r>
            <a:r>
              <a:rPr lang="pt-BR" sz="2200" dirty="0" err="1"/>
              <a:t>subluxado</a:t>
            </a:r>
            <a:r>
              <a:rPr lang="pt-BR" sz="2200" dirty="0"/>
              <a:t> em paciente com </a:t>
            </a:r>
            <a:r>
              <a:rPr lang="pt-BR" sz="2200" dirty="0" err="1"/>
              <a:t>Sindrome</a:t>
            </a:r>
            <a:r>
              <a:rPr lang="pt-BR" sz="2200" dirty="0"/>
              <a:t> de </a:t>
            </a:r>
            <a:r>
              <a:rPr lang="pt-BR" sz="2200" dirty="0" err="1"/>
              <a:t>Marfan</a:t>
            </a:r>
            <a:br>
              <a:rPr lang="pt-BR" sz="2200" dirty="0"/>
            </a:br>
            <a:br>
              <a:rPr lang="pt-BR" sz="2200" dirty="0"/>
            </a:br>
            <a:r>
              <a:rPr lang="pt-BR" sz="2200" b="1" dirty="0"/>
              <a:t>Resumo do caso: </a:t>
            </a:r>
            <a:r>
              <a:rPr lang="pt-BR" sz="2200" dirty="0"/>
              <a:t>Paciente masculino, 59 anos com antecedente de Síndrome de </a:t>
            </a:r>
            <a:r>
              <a:rPr lang="pt-BR" sz="2200" dirty="0" err="1"/>
              <a:t>Marfan</a:t>
            </a:r>
            <a:r>
              <a:rPr lang="pt-BR" sz="2200" dirty="0"/>
              <a:t>. Referia piora da visão em olho direito há 3 anos. Ao exame apresentava catarata nuclear e o cristalino </a:t>
            </a:r>
            <a:r>
              <a:rPr lang="pt-BR" sz="2200" dirty="0" err="1"/>
              <a:t>sublxado</a:t>
            </a:r>
            <a:r>
              <a:rPr lang="pt-BR" sz="2200" dirty="0"/>
              <a:t> temporalmente. Na imagem, é possível visualizar as fibras </a:t>
            </a:r>
            <a:r>
              <a:rPr lang="pt-BR" sz="2200" dirty="0" err="1"/>
              <a:t>zonulares</a:t>
            </a:r>
            <a:r>
              <a:rPr lang="pt-BR" sz="2200" dirty="0"/>
              <a:t> da área enfraquecida.</a:t>
            </a:r>
          </a:p>
        </p:txBody>
      </p:sp>
    </p:spTree>
    <p:extLst>
      <p:ext uri="{BB962C8B-B14F-4D97-AF65-F5344CB8AC3E}">
        <p14:creationId xmlns:p14="http://schemas.microsoft.com/office/powerpoint/2010/main" val="3273855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4">
            <a:extLst>
              <a:ext uri="{FF2B5EF4-FFF2-40B4-BE49-F238E27FC236}">
                <a16:creationId xmlns:a16="http://schemas.microsoft.com/office/drawing/2014/main" id="{6598F434-6FF8-A04A-8C15-1D905E7F77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24726462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79</Words>
  <Application>Microsoft Macintosh PowerPoint</Application>
  <PresentationFormat>Apresentação na tela (4:3)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Nome: Jenifer Shen Ay Wu Instituição: UNIFESP-EPM  Imagem: Fibras zonulares de um cristalino subluxado em paciente com Sindrome de Marfan  Resumo do caso: Paciente masculino, 59 anos com antecedente de Síndrome de Marfan. Referia piora da visão em olho direito há 3 anos. Ao exame apresentava catarata nuclear e o cristalino sublxado temporalmente. Na imagem, é possível visualizar as fibras zonulares da área enfraquecida.</vt:lpstr>
      <vt:lpstr>Apresentação do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Nome: Jenifer Shen Ay Wu Instituição: UNIFESP-EPM  Imagem: Visualização das fibras zonulares de um cristalino subluxado em paciente com Sindrome de Marfan  Resumo do caso: Paciente masculino, 59 anos com antecedente de Síndrome de Marfan. Referia piora da visão em olho direito há 3 anos. Ao exame apresentava catarata nuclear e o cristalino sublxado temporalmente. Na imagem, é possível visualizar as fibras zonulares da área enfraquecida.</dc:title>
  <dc:creator>Usuário do Microsoft Office</dc:creator>
  <cp:lastModifiedBy>Usuário do Microsoft Office</cp:lastModifiedBy>
  <cp:revision>2</cp:revision>
  <dcterms:created xsi:type="dcterms:W3CDTF">2020-02-02T21:01:40Z</dcterms:created>
  <dcterms:modified xsi:type="dcterms:W3CDTF">2020-02-02T21:10:13Z</dcterms:modified>
</cp:coreProperties>
</file>