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 snapToGrid="0" snapToObjects="1">
      <p:cViewPr varScale="1">
        <p:scale>
          <a:sx n="19" d="100"/>
          <a:sy n="19" d="100"/>
        </p:scale>
        <p:origin x="35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80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45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0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6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5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6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5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43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7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1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801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4342BF-2DD9-8548-AB07-CF1C4F09A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99861" y="27228149"/>
            <a:ext cx="45667493" cy="15040222"/>
          </a:xfrm>
        </p:spPr>
        <p:txBody>
          <a:bodyPr>
            <a:normAutofit/>
          </a:bodyPr>
          <a:lstStyle/>
          <a:p>
            <a:r>
              <a:rPr lang="pt-BR" sz="14000" b="1" dirty="0">
                <a:latin typeface="Lucida Sans" panose="020B0602030504020204" pitchFamily="34" charset="77"/>
              </a:rPr>
              <a:t>AUTOR: LUCAS ZAGO RIBEIRO</a:t>
            </a:r>
            <a:br>
              <a:rPr lang="pt-BR" sz="14000" b="1" dirty="0">
                <a:latin typeface="Lucida Sans" panose="020B0602030504020204" pitchFamily="34" charset="77"/>
              </a:rPr>
            </a:br>
            <a:r>
              <a:rPr lang="pt-BR" sz="14000" b="1" dirty="0">
                <a:latin typeface="Lucida Sans" panose="020B0602030504020204" pitchFamily="34" charset="77"/>
              </a:rPr>
              <a:t>UNIFESP / EPM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CFC283-60EC-FB45-9844-CCC29F795B88}"/>
              </a:ext>
            </a:extLst>
          </p:cNvPr>
          <p:cNvCxnSpPr/>
          <p:nvPr/>
        </p:nvCxnSpPr>
        <p:spPr>
          <a:xfrm>
            <a:off x="2117884" y="37838010"/>
            <a:ext cx="2816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3">
            <a:extLst>
              <a:ext uri="{FF2B5EF4-FFF2-40B4-BE49-F238E27FC236}">
                <a16:creationId xmlns:a16="http://schemas.microsoft.com/office/drawing/2014/main" id="{98C4115E-9158-994B-B60C-E3717C6B6EED}"/>
              </a:ext>
            </a:extLst>
          </p:cNvPr>
          <p:cNvSpPr txBox="1">
            <a:spLocks/>
          </p:cNvSpPr>
          <p:nvPr/>
        </p:nvSpPr>
        <p:spPr>
          <a:xfrm>
            <a:off x="-6499861" y="-7520111"/>
            <a:ext cx="45667493" cy="15040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0" b="1" dirty="0">
                <a:latin typeface="Lucida Sans" panose="020B0602030504020204" pitchFamily="34" charset="77"/>
              </a:rPr>
              <a:t>CATARATA MORGANIANA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A8FF2E9-2835-8546-9E50-C59A0AB540E9}"/>
              </a:ext>
            </a:extLst>
          </p:cNvPr>
          <p:cNvCxnSpPr>
            <a:cxnSpLocks/>
          </p:cNvCxnSpPr>
          <p:nvPr/>
        </p:nvCxnSpPr>
        <p:spPr>
          <a:xfrm>
            <a:off x="3041896" y="7628732"/>
            <a:ext cx="27239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4C1B6D4-8D6C-C24E-8510-AF0826E6AFCD}"/>
              </a:ext>
            </a:extLst>
          </p:cNvPr>
          <p:cNvSpPr/>
          <p:nvPr/>
        </p:nvSpPr>
        <p:spPr>
          <a:xfrm>
            <a:off x="1110859" y="7951087"/>
            <a:ext cx="304460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/>
              <a:t>Catarata </a:t>
            </a:r>
            <a:r>
              <a:rPr lang="pt-BR" sz="8000" b="1" dirty="0"/>
              <a:t>devido ao processo de liquefação do córtex do cristalino, com afundamento inferior do núcleo maduro o saco capsular.</a:t>
            </a:r>
          </a:p>
        </p:txBody>
      </p:sp>
    </p:spTree>
    <p:extLst>
      <p:ext uri="{BB962C8B-B14F-4D97-AF65-F5344CB8AC3E}">
        <p14:creationId xmlns:p14="http://schemas.microsoft.com/office/powerpoint/2010/main" val="38575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0593699A-0248-DF46-9059-26BF0AAC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1857"/>
            <a:ext cx="35872615" cy="4783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7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32</Words>
  <Application>Microsoft Macintosh PowerPoint</Application>
  <PresentationFormat>Personalizar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Lucida Sans</vt:lpstr>
      <vt:lpstr>Tema do Office</vt:lpstr>
      <vt:lpstr>AUTOR: LUCAS ZAGO RIBEIRO UNIFESP / EPM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AUTHOR: LUCAS ZAGO RIBEIRO UNIFESP / EPM</dc:title>
  <dc:creator>Lucas Zago Ribeiro</dc:creator>
  <cp:lastModifiedBy>lucaszagoribeiro@gmail.com</cp:lastModifiedBy>
  <cp:revision>11</cp:revision>
  <dcterms:created xsi:type="dcterms:W3CDTF">2019-01-11T00:58:20Z</dcterms:created>
  <dcterms:modified xsi:type="dcterms:W3CDTF">2020-02-07T21:23:27Z</dcterms:modified>
</cp:coreProperties>
</file>