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firstSlideNum="0" strictFirstAndLastChars="0" saveSubsetFonts="1">
  <p:sldMasterIdLst>
    <p:sldMasterId id="2147483648" r:id="rId4"/>
  </p:sldMasterIdLst>
  <p:notesMasterIdLst>
    <p:notesMasterId r:id="rId5"/>
  </p:notesMasterIdLst>
  <p:sldIdLst>
    <p:sldId id="256" r:id="rId6"/>
  </p:sldIdLst>
  <p:sldSz cy="43205400" cx="32404050"/>
  <p:notesSz cx="6797675" cy="99266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3608">
          <p15:clr>
            <a:srgbClr val="000000"/>
          </p15:clr>
        </p15:guide>
        <p15:guide id="2" pos="10206">
          <p15:clr>
            <a:srgbClr val="000000"/>
          </p15:clr>
        </p15:guide>
      </p15:sldGuideLst>
    </p:ext>
    <p:ext uri="http://customooxmlschemas.google.com/">
      <go:slidesCustomData xmlns:go="http://customooxmlschemas.google.com/" r:id="rId7" roundtripDataSignature="AMtx7mhH/HrWbyuNwr2u/n12xM/ffXRgm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3608" orient="horz"/>
        <p:guide pos="10206"/>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6400" cy="496887"/>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85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85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85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85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85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85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85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85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85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849687" y="0"/>
            <a:ext cx="2946400" cy="496887"/>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SzPts val="1400"/>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85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85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85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85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85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85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85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85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2003425" y="744537"/>
            <a:ext cx="2790825"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679450" y="4714875"/>
            <a:ext cx="5438775" cy="4467225"/>
          </a:xfrm>
          <a:prstGeom prst="rect">
            <a:avLst/>
          </a:prstGeom>
          <a:noFill/>
          <a:ln>
            <a:noFill/>
          </a:ln>
        </p:spPr>
        <p:txBody>
          <a:bodyPr anchorCtr="0" anchor="t" bIns="45700" lIns="91425" spcFirstLastPara="1" rIns="91425" wrap="square" tIns="45700">
            <a:norm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9428162"/>
            <a:ext cx="2946400" cy="4968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85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85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85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85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85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85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85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85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85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849687" y="9428162"/>
            <a:ext cx="2946400" cy="4968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p1:notes"/>
          <p:cNvSpPr txBox="1"/>
          <p:nvPr>
            <p:ph idx="1" type="body"/>
          </p:nvPr>
        </p:nvSpPr>
        <p:spPr>
          <a:xfrm>
            <a:off x="679450" y="4714875"/>
            <a:ext cx="5438775" cy="4467225"/>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1:notes"/>
          <p:cNvSpPr/>
          <p:nvPr>
            <p:ph idx="2" type="sldImg"/>
          </p:nvPr>
        </p:nvSpPr>
        <p:spPr>
          <a:xfrm>
            <a:off x="2003425" y="744537"/>
            <a:ext cx="2790825" cy="3722687"/>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Em branco" type="blank">
  <p:cSld name="BLANK">
    <p:spTree>
      <p:nvGrpSpPr>
        <p:cNvPr id="15" name="Shape 15"/>
        <p:cNvGrpSpPr/>
        <p:nvPr/>
      </p:nvGrpSpPr>
      <p:grpSpPr>
        <a:xfrm>
          <a:off x="0" y="0"/>
          <a:ext cx="0" cy="0"/>
          <a:chOff x="0" y="0"/>
          <a:chExt cx="0" cy="0"/>
        </a:xfrm>
      </p:grpSpPr>
      <p:sp>
        <p:nvSpPr>
          <p:cNvPr id="16" name="Google Shape;16;p3"/>
          <p:cNvSpPr txBox="1"/>
          <p:nvPr>
            <p:ph idx="10" type="dt"/>
          </p:nvPr>
        </p:nvSpPr>
        <p:spPr>
          <a:xfrm>
            <a:off x="1620837" y="40044688"/>
            <a:ext cx="7559675" cy="2300287"/>
          </a:xfrm>
          <a:prstGeom prst="rect">
            <a:avLst/>
          </a:prstGeom>
          <a:noFill/>
          <a:ln>
            <a:noFill/>
          </a:ln>
        </p:spPr>
        <p:txBody>
          <a:bodyPr anchorCtr="0" anchor="ctr" bIns="216025" lIns="432050" spcFirstLastPara="1" rIns="432050" wrap="square" tIns="216025">
            <a:noAutofit/>
          </a:bodyPr>
          <a:lstStyle>
            <a:lvl1pPr lvl="0" algn="l">
              <a:lnSpc>
                <a:spcPct val="100000"/>
              </a:lnSpc>
              <a:spcBef>
                <a:spcPts val="0"/>
              </a:spcBef>
              <a:spcAft>
                <a:spcPts val="0"/>
              </a:spcAft>
              <a:buSzPts val="1400"/>
              <a:buNone/>
              <a:defRPr sz="57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
          <p:cNvSpPr txBox="1"/>
          <p:nvPr>
            <p:ph idx="11" type="ftr"/>
          </p:nvPr>
        </p:nvSpPr>
        <p:spPr>
          <a:xfrm>
            <a:off x="11071225" y="40044688"/>
            <a:ext cx="10261600" cy="2300287"/>
          </a:xfrm>
          <a:prstGeom prst="rect">
            <a:avLst/>
          </a:prstGeom>
          <a:noFill/>
          <a:ln>
            <a:noFill/>
          </a:ln>
        </p:spPr>
        <p:txBody>
          <a:bodyPr anchorCtr="0" anchor="ctr" bIns="216025" lIns="432050" spcFirstLastPara="1" rIns="432050" wrap="square" tIns="21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3"/>
          <p:cNvSpPr txBox="1"/>
          <p:nvPr>
            <p:ph idx="12" type="sldNum"/>
          </p:nvPr>
        </p:nvSpPr>
        <p:spPr>
          <a:xfrm>
            <a:off x="23223538" y="40044688"/>
            <a:ext cx="7559675" cy="2300287"/>
          </a:xfrm>
          <a:prstGeom prst="rect">
            <a:avLst/>
          </a:prstGeom>
          <a:noFill/>
          <a:ln>
            <a:noFill/>
          </a:ln>
        </p:spPr>
        <p:txBody>
          <a:bodyPr anchorCtr="0" anchor="ctr" bIns="216025" lIns="432050" spcFirstLastPara="1" rIns="432050" wrap="square" tIns="216025">
            <a:noAutofit/>
          </a:bodyPr>
          <a:lstStyle>
            <a:lvl1pPr indent="0" lvl="0"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e conteúdo" type="obj">
  <p:cSld name="OBJECT">
    <p:spTree>
      <p:nvGrpSpPr>
        <p:cNvPr id="72" name="Shape 72"/>
        <p:cNvGrpSpPr/>
        <p:nvPr/>
      </p:nvGrpSpPr>
      <p:grpSpPr>
        <a:xfrm>
          <a:off x="0" y="0"/>
          <a:ext cx="0" cy="0"/>
          <a:chOff x="0" y="0"/>
          <a:chExt cx="0" cy="0"/>
        </a:xfrm>
      </p:grpSpPr>
      <p:sp>
        <p:nvSpPr>
          <p:cNvPr id="73" name="Google Shape;73;p12"/>
          <p:cNvSpPr txBox="1"/>
          <p:nvPr>
            <p:ph type="title"/>
          </p:nvPr>
        </p:nvSpPr>
        <p:spPr>
          <a:xfrm>
            <a:off x="1620837" y="1730375"/>
            <a:ext cx="29162375" cy="7200900"/>
          </a:xfrm>
          <a:prstGeom prst="rect">
            <a:avLst/>
          </a:prstGeom>
          <a:noFill/>
          <a:ln>
            <a:noFill/>
          </a:ln>
        </p:spPr>
        <p:txBody>
          <a:bodyPr anchorCtr="0" anchor="ctr" bIns="216025" lIns="432050" spcFirstLastPara="1" rIns="432050" wrap="square" tIns="2160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4" name="Google Shape;74;p12"/>
          <p:cNvSpPr txBox="1"/>
          <p:nvPr>
            <p:ph idx="1" type="body"/>
          </p:nvPr>
        </p:nvSpPr>
        <p:spPr>
          <a:xfrm>
            <a:off x="1620837" y="10080625"/>
            <a:ext cx="29162375" cy="28514674"/>
          </a:xfrm>
          <a:prstGeom prst="rect">
            <a:avLst/>
          </a:prstGeom>
          <a:noFill/>
          <a:ln>
            <a:noFill/>
          </a:ln>
        </p:spPr>
        <p:txBody>
          <a:bodyPr anchorCtr="0" anchor="t" bIns="216025" lIns="432050" spcFirstLastPara="1" rIns="432050" wrap="square" tIns="216025">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5" name="Google Shape;75;p12"/>
          <p:cNvSpPr txBox="1"/>
          <p:nvPr>
            <p:ph idx="10" type="dt"/>
          </p:nvPr>
        </p:nvSpPr>
        <p:spPr>
          <a:xfrm>
            <a:off x="1620837" y="40044688"/>
            <a:ext cx="7559675" cy="2300287"/>
          </a:xfrm>
          <a:prstGeom prst="rect">
            <a:avLst/>
          </a:prstGeom>
          <a:noFill/>
          <a:ln>
            <a:noFill/>
          </a:ln>
        </p:spPr>
        <p:txBody>
          <a:bodyPr anchorCtr="0" anchor="ctr" bIns="216025" lIns="432050" spcFirstLastPara="1" rIns="432050" wrap="square" tIns="216025">
            <a:noAutofit/>
          </a:bodyPr>
          <a:lstStyle>
            <a:lvl1pPr lvl="0" algn="l">
              <a:lnSpc>
                <a:spcPct val="100000"/>
              </a:lnSpc>
              <a:spcBef>
                <a:spcPts val="0"/>
              </a:spcBef>
              <a:spcAft>
                <a:spcPts val="0"/>
              </a:spcAft>
              <a:buSzPts val="1400"/>
              <a:buNone/>
              <a:defRPr sz="57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2"/>
          <p:cNvSpPr txBox="1"/>
          <p:nvPr>
            <p:ph idx="11" type="ftr"/>
          </p:nvPr>
        </p:nvSpPr>
        <p:spPr>
          <a:xfrm>
            <a:off x="11071225" y="40044688"/>
            <a:ext cx="10261600" cy="2300287"/>
          </a:xfrm>
          <a:prstGeom prst="rect">
            <a:avLst/>
          </a:prstGeom>
          <a:noFill/>
          <a:ln>
            <a:noFill/>
          </a:ln>
        </p:spPr>
        <p:txBody>
          <a:bodyPr anchorCtr="0" anchor="ctr" bIns="216025" lIns="432050" spcFirstLastPara="1" rIns="432050" wrap="square" tIns="21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2"/>
          <p:cNvSpPr txBox="1"/>
          <p:nvPr>
            <p:ph idx="12" type="sldNum"/>
          </p:nvPr>
        </p:nvSpPr>
        <p:spPr>
          <a:xfrm>
            <a:off x="23223538" y="40044688"/>
            <a:ext cx="7559675" cy="2300287"/>
          </a:xfrm>
          <a:prstGeom prst="rect">
            <a:avLst/>
          </a:prstGeom>
          <a:noFill/>
          <a:ln>
            <a:noFill/>
          </a:ln>
        </p:spPr>
        <p:txBody>
          <a:bodyPr anchorCtr="0" anchor="ctr" bIns="216025" lIns="432050" spcFirstLastPara="1" rIns="432050" wrap="square" tIns="216025">
            <a:noAutofit/>
          </a:bodyPr>
          <a:lstStyle>
            <a:lvl1pPr indent="0" lvl="0"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lide de título" type="title">
  <p:cSld name="TITLE">
    <p:spTree>
      <p:nvGrpSpPr>
        <p:cNvPr id="78" name="Shape 78"/>
        <p:cNvGrpSpPr/>
        <p:nvPr/>
      </p:nvGrpSpPr>
      <p:grpSpPr>
        <a:xfrm>
          <a:off x="0" y="0"/>
          <a:ext cx="0" cy="0"/>
          <a:chOff x="0" y="0"/>
          <a:chExt cx="0" cy="0"/>
        </a:xfrm>
      </p:grpSpPr>
      <p:sp>
        <p:nvSpPr>
          <p:cNvPr id="79" name="Google Shape;79;p13"/>
          <p:cNvSpPr txBox="1"/>
          <p:nvPr>
            <p:ph type="ctrTitle"/>
          </p:nvPr>
        </p:nvSpPr>
        <p:spPr>
          <a:xfrm>
            <a:off x="2430304" y="13421680"/>
            <a:ext cx="27543443" cy="9261158"/>
          </a:xfrm>
          <a:prstGeom prst="rect">
            <a:avLst/>
          </a:prstGeom>
          <a:noFill/>
          <a:ln>
            <a:noFill/>
          </a:ln>
        </p:spPr>
        <p:txBody>
          <a:bodyPr anchorCtr="0" anchor="ctr" bIns="216025" lIns="432050" spcFirstLastPara="1" rIns="432050" wrap="square" tIns="2160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0" name="Google Shape;80;p13"/>
          <p:cNvSpPr txBox="1"/>
          <p:nvPr>
            <p:ph idx="1" type="subTitle"/>
          </p:nvPr>
        </p:nvSpPr>
        <p:spPr>
          <a:xfrm>
            <a:off x="4860608" y="24483059"/>
            <a:ext cx="22682835" cy="11041380"/>
          </a:xfrm>
          <a:prstGeom prst="rect">
            <a:avLst/>
          </a:prstGeom>
          <a:noFill/>
          <a:ln>
            <a:noFill/>
          </a:ln>
        </p:spPr>
        <p:txBody>
          <a:bodyPr anchorCtr="0" anchor="t" bIns="216025" lIns="432050" spcFirstLastPara="1" rIns="432050" wrap="square" tIns="216025">
            <a:noAutofit/>
          </a:bodyPr>
          <a:lstStyle>
            <a:lvl1pPr lvl="0" algn="ctr">
              <a:spcBef>
                <a:spcPts val="3020"/>
              </a:spcBef>
              <a:spcAft>
                <a:spcPts val="0"/>
              </a:spcAft>
              <a:buClr>
                <a:srgbClr val="888888"/>
              </a:buClr>
              <a:buSzPts val="15100"/>
              <a:buNone/>
              <a:defRPr>
                <a:solidFill>
                  <a:srgbClr val="888888"/>
                </a:solidFill>
              </a:defRPr>
            </a:lvl1pPr>
            <a:lvl2pPr lvl="1" algn="ctr">
              <a:spcBef>
                <a:spcPts val="2640"/>
              </a:spcBef>
              <a:spcAft>
                <a:spcPts val="0"/>
              </a:spcAft>
              <a:buClr>
                <a:srgbClr val="888888"/>
              </a:buClr>
              <a:buSzPts val="13200"/>
              <a:buNone/>
              <a:defRPr>
                <a:solidFill>
                  <a:srgbClr val="888888"/>
                </a:solidFill>
              </a:defRPr>
            </a:lvl2pPr>
            <a:lvl3pPr lvl="2" algn="ctr">
              <a:spcBef>
                <a:spcPts val="2260"/>
              </a:spcBef>
              <a:spcAft>
                <a:spcPts val="0"/>
              </a:spcAft>
              <a:buClr>
                <a:srgbClr val="888888"/>
              </a:buClr>
              <a:buSzPts val="11300"/>
              <a:buNone/>
              <a:defRPr>
                <a:solidFill>
                  <a:srgbClr val="888888"/>
                </a:solidFill>
              </a:defRPr>
            </a:lvl3pPr>
            <a:lvl4pPr lvl="3" algn="ctr">
              <a:spcBef>
                <a:spcPts val="1900"/>
              </a:spcBef>
              <a:spcAft>
                <a:spcPts val="0"/>
              </a:spcAft>
              <a:buClr>
                <a:srgbClr val="888888"/>
              </a:buClr>
              <a:buSzPts val="9500"/>
              <a:buNone/>
              <a:defRPr>
                <a:solidFill>
                  <a:srgbClr val="888888"/>
                </a:solidFill>
              </a:defRPr>
            </a:lvl4pPr>
            <a:lvl5pPr lvl="4" algn="ctr">
              <a:spcBef>
                <a:spcPts val="1900"/>
              </a:spcBef>
              <a:spcAft>
                <a:spcPts val="0"/>
              </a:spcAft>
              <a:buClr>
                <a:srgbClr val="888888"/>
              </a:buClr>
              <a:buSzPts val="9500"/>
              <a:buNone/>
              <a:defRPr>
                <a:solidFill>
                  <a:srgbClr val="888888"/>
                </a:solidFill>
              </a:defRPr>
            </a:lvl5pPr>
            <a:lvl6pPr lvl="5" algn="ctr">
              <a:spcBef>
                <a:spcPts val="1900"/>
              </a:spcBef>
              <a:spcAft>
                <a:spcPts val="0"/>
              </a:spcAft>
              <a:buClr>
                <a:srgbClr val="888888"/>
              </a:buClr>
              <a:buSzPts val="9500"/>
              <a:buNone/>
              <a:defRPr>
                <a:solidFill>
                  <a:srgbClr val="888888"/>
                </a:solidFill>
              </a:defRPr>
            </a:lvl6pPr>
            <a:lvl7pPr lvl="6" algn="ctr">
              <a:spcBef>
                <a:spcPts val="1900"/>
              </a:spcBef>
              <a:spcAft>
                <a:spcPts val="0"/>
              </a:spcAft>
              <a:buClr>
                <a:srgbClr val="888888"/>
              </a:buClr>
              <a:buSzPts val="9500"/>
              <a:buNone/>
              <a:defRPr>
                <a:solidFill>
                  <a:srgbClr val="888888"/>
                </a:solidFill>
              </a:defRPr>
            </a:lvl7pPr>
            <a:lvl8pPr lvl="7" algn="ctr">
              <a:spcBef>
                <a:spcPts val="1900"/>
              </a:spcBef>
              <a:spcAft>
                <a:spcPts val="0"/>
              </a:spcAft>
              <a:buClr>
                <a:srgbClr val="888888"/>
              </a:buClr>
              <a:buSzPts val="9500"/>
              <a:buNone/>
              <a:defRPr>
                <a:solidFill>
                  <a:srgbClr val="888888"/>
                </a:solidFill>
              </a:defRPr>
            </a:lvl8pPr>
            <a:lvl9pPr lvl="8" algn="ctr">
              <a:spcBef>
                <a:spcPts val="1900"/>
              </a:spcBef>
              <a:spcAft>
                <a:spcPts val="0"/>
              </a:spcAft>
              <a:buClr>
                <a:srgbClr val="888888"/>
              </a:buClr>
              <a:buSzPts val="9500"/>
              <a:buNone/>
              <a:defRPr>
                <a:solidFill>
                  <a:srgbClr val="888888"/>
                </a:solidFill>
              </a:defRPr>
            </a:lvl9pPr>
          </a:lstStyle>
          <a:p/>
        </p:txBody>
      </p:sp>
      <p:sp>
        <p:nvSpPr>
          <p:cNvPr id="81" name="Google Shape;81;p13"/>
          <p:cNvSpPr txBox="1"/>
          <p:nvPr>
            <p:ph idx="10" type="dt"/>
          </p:nvPr>
        </p:nvSpPr>
        <p:spPr>
          <a:xfrm>
            <a:off x="1620837" y="40044688"/>
            <a:ext cx="7559675" cy="2300287"/>
          </a:xfrm>
          <a:prstGeom prst="rect">
            <a:avLst/>
          </a:prstGeom>
          <a:noFill/>
          <a:ln>
            <a:noFill/>
          </a:ln>
        </p:spPr>
        <p:txBody>
          <a:bodyPr anchorCtr="0" anchor="ctr" bIns="216025" lIns="432050" spcFirstLastPara="1" rIns="432050" wrap="square" tIns="216025">
            <a:noAutofit/>
          </a:bodyPr>
          <a:lstStyle>
            <a:lvl1pPr lvl="0" algn="l">
              <a:lnSpc>
                <a:spcPct val="100000"/>
              </a:lnSpc>
              <a:spcBef>
                <a:spcPts val="0"/>
              </a:spcBef>
              <a:spcAft>
                <a:spcPts val="0"/>
              </a:spcAft>
              <a:buSzPts val="1400"/>
              <a:buNone/>
              <a:defRPr sz="57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3"/>
          <p:cNvSpPr txBox="1"/>
          <p:nvPr>
            <p:ph idx="11" type="ftr"/>
          </p:nvPr>
        </p:nvSpPr>
        <p:spPr>
          <a:xfrm>
            <a:off x="11071225" y="40044688"/>
            <a:ext cx="10261600" cy="2300287"/>
          </a:xfrm>
          <a:prstGeom prst="rect">
            <a:avLst/>
          </a:prstGeom>
          <a:noFill/>
          <a:ln>
            <a:noFill/>
          </a:ln>
        </p:spPr>
        <p:txBody>
          <a:bodyPr anchorCtr="0" anchor="ctr" bIns="216025" lIns="432050" spcFirstLastPara="1" rIns="432050" wrap="square" tIns="21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3"/>
          <p:cNvSpPr txBox="1"/>
          <p:nvPr>
            <p:ph idx="12" type="sldNum"/>
          </p:nvPr>
        </p:nvSpPr>
        <p:spPr>
          <a:xfrm>
            <a:off x="23223538" y="40044688"/>
            <a:ext cx="7559675" cy="2300287"/>
          </a:xfrm>
          <a:prstGeom prst="rect">
            <a:avLst/>
          </a:prstGeom>
          <a:noFill/>
          <a:ln>
            <a:noFill/>
          </a:ln>
        </p:spPr>
        <p:txBody>
          <a:bodyPr anchorCtr="0" anchor="ctr" bIns="216025" lIns="432050" spcFirstLastPara="1" rIns="432050" wrap="square" tIns="216025">
            <a:noAutofit/>
          </a:bodyPr>
          <a:lstStyle>
            <a:lvl1pPr indent="0" lvl="0"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e texto verticais" type="vertTitleAndTx">
  <p:cSld name="VERTICAL_TITLE_AND_VERTICAL_TEXT">
    <p:spTree>
      <p:nvGrpSpPr>
        <p:cNvPr id="19" name="Shape 19"/>
        <p:cNvGrpSpPr/>
        <p:nvPr/>
      </p:nvGrpSpPr>
      <p:grpSpPr>
        <a:xfrm>
          <a:off x="0" y="0"/>
          <a:ext cx="0" cy="0"/>
          <a:chOff x="0" y="0"/>
          <a:chExt cx="0" cy="0"/>
        </a:xfrm>
      </p:grpSpPr>
      <p:sp>
        <p:nvSpPr>
          <p:cNvPr id="20" name="Google Shape;20;p4"/>
          <p:cNvSpPr txBox="1"/>
          <p:nvPr>
            <p:ph type="title"/>
          </p:nvPr>
        </p:nvSpPr>
        <p:spPr>
          <a:xfrm rot="5400000">
            <a:off x="-19953118" y="114109266"/>
            <a:ext cx="232249031" cy="25833229"/>
          </a:xfrm>
          <a:prstGeom prst="rect">
            <a:avLst/>
          </a:prstGeom>
          <a:noFill/>
          <a:ln>
            <a:noFill/>
          </a:ln>
        </p:spPr>
        <p:txBody>
          <a:bodyPr anchorCtr="0" anchor="ctr" bIns="216025" lIns="432050" spcFirstLastPara="1" rIns="432050" wrap="square" tIns="2160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1" name="Google Shape;21;p4"/>
          <p:cNvSpPr txBox="1"/>
          <p:nvPr>
            <p:ph idx="1" type="body"/>
          </p:nvPr>
        </p:nvSpPr>
        <p:spPr>
          <a:xfrm rot="5400000">
            <a:off x="-71895230" y="88540447"/>
            <a:ext cx="232249031" cy="76970867"/>
          </a:xfrm>
          <a:prstGeom prst="rect">
            <a:avLst/>
          </a:prstGeom>
          <a:noFill/>
          <a:ln>
            <a:noFill/>
          </a:ln>
        </p:spPr>
        <p:txBody>
          <a:bodyPr anchorCtr="0" anchor="t" bIns="216025" lIns="432050" spcFirstLastPara="1" rIns="432050" wrap="square" tIns="216025">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2" name="Google Shape;22;p4"/>
          <p:cNvSpPr txBox="1"/>
          <p:nvPr>
            <p:ph idx="10" type="dt"/>
          </p:nvPr>
        </p:nvSpPr>
        <p:spPr>
          <a:xfrm>
            <a:off x="1620837" y="40044688"/>
            <a:ext cx="7559675" cy="2300287"/>
          </a:xfrm>
          <a:prstGeom prst="rect">
            <a:avLst/>
          </a:prstGeom>
          <a:noFill/>
          <a:ln>
            <a:noFill/>
          </a:ln>
        </p:spPr>
        <p:txBody>
          <a:bodyPr anchorCtr="0" anchor="ctr" bIns="216025" lIns="432050" spcFirstLastPara="1" rIns="432050" wrap="square" tIns="216025">
            <a:noAutofit/>
          </a:bodyPr>
          <a:lstStyle>
            <a:lvl1pPr lvl="0" algn="l">
              <a:lnSpc>
                <a:spcPct val="100000"/>
              </a:lnSpc>
              <a:spcBef>
                <a:spcPts val="0"/>
              </a:spcBef>
              <a:spcAft>
                <a:spcPts val="0"/>
              </a:spcAft>
              <a:buSzPts val="1400"/>
              <a:buNone/>
              <a:defRPr sz="57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
          <p:cNvSpPr txBox="1"/>
          <p:nvPr>
            <p:ph idx="11" type="ftr"/>
          </p:nvPr>
        </p:nvSpPr>
        <p:spPr>
          <a:xfrm>
            <a:off x="11071225" y="40044688"/>
            <a:ext cx="10261600" cy="2300287"/>
          </a:xfrm>
          <a:prstGeom prst="rect">
            <a:avLst/>
          </a:prstGeom>
          <a:noFill/>
          <a:ln>
            <a:noFill/>
          </a:ln>
        </p:spPr>
        <p:txBody>
          <a:bodyPr anchorCtr="0" anchor="ctr" bIns="216025" lIns="432050" spcFirstLastPara="1" rIns="432050" wrap="square" tIns="21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4"/>
          <p:cNvSpPr txBox="1"/>
          <p:nvPr>
            <p:ph idx="12" type="sldNum"/>
          </p:nvPr>
        </p:nvSpPr>
        <p:spPr>
          <a:xfrm>
            <a:off x="23223538" y="40044688"/>
            <a:ext cx="7559675" cy="2300287"/>
          </a:xfrm>
          <a:prstGeom prst="rect">
            <a:avLst/>
          </a:prstGeom>
          <a:noFill/>
          <a:ln>
            <a:noFill/>
          </a:ln>
        </p:spPr>
        <p:txBody>
          <a:bodyPr anchorCtr="0" anchor="ctr" bIns="216025" lIns="432050" spcFirstLastPara="1" rIns="432050" wrap="square" tIns="216025">
            <a:noAutofit/>
          </a:bodyPr>
          <a:lstStyle>
            <a:lvl1pPr indent="0" lvl="0"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ítulo e texto vertical" type="vertTx">
  <p:cSld name="VERTICAL_TEXT">
    <p:spTree>
      <p:nvGrpSpPr>
        <p:cNvPr id="25" name="Shape 25"/>
        <p:cNvGrpSpPr/>
        <p:nvPr/>
      </p:nvGrpSpPr>
      <p:grpSpPr>
        <a:xfrm>
          <a:off x="0" y="0"/>
          <a:ext cx="0" cy="0"/>
          <a:chOff x="0" y="0"/>
          <a:chExt cx="0" cy="0"/>
        </a:xfrm>
      </p:grpSpPr>
      <p:sp>
        <p:nvSpPr>
          <p:cNvPr id="26" name="Google Shape;26;p5"/>
          <p:cNvSpPr txBox="1"/>
          <p:nvPr>
            <p:ph type="title"/>
          </p:nvPr>
        </p:nvSpPr>
        <p:spPr>
          <a:xfrm>
            <a:off x="1620837" y="1730375"/>
            <a:ext cx="29162375" cy="7200900"/>
          </a:xfrm>
          <a:prstGeom prst="rect">
            <a:avLst/>
          </a:prstGeom>
          <a:noFill/>
          <a:ln>
            <a:noFill/>
          </a:ln>
        </p:spPr>
        <p:txBody>
          <a:bodyPr anchorCtr="0" anchor="ctr" bIns="216025" lIns="432050" spcFirstLastPara="1" rIns="432050" wrap="square" tIns="2160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7" name="Google Shape;27;p5"/>
          <p:cNvSpPr txBox="1"/>
          <p:nvPr>
            <p:ph idx="1" type="body"/>
          </p:nvPr>
        </p:nvSpPr>
        <p:spPr>
          <a:xfrm rot="5400000">
            <a:off x="1944688" y="9756774"/>
            <a:ext cx="28514674" cy="29162375"/>
          </a:xfrm>
          <a:prstGeom prst="rect">
            <a:avLst/>
          </a:prstGeom>
          <a:noFill/>
          <a:ln>
            <a:noFill/>
          </a:ln>
        </p:spPr>
        <p:txBody>
          <a:bodyPr anchorCtr="0" anchor="t" bIns="216025" lIns="432050" spcFirstLastPara="1" rIns="432050" wrap="square" tIns="216025">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8" name="Google Shape;28;p5"/>
          <p:cNvSpPr txBox="1"/>
          <p:nvPr>
            <p:ph idx="10" type="dt"/>
          </p:nvPr>
        </p:nvSpPr>
        <p:spPr>
          <a:xfrm>
            <a:off x="1620837" y="40044688"/>
            <a:ext cx="7559675" cy="2300287"/>
          </a:xfrm>
          <a:prstGeom prst="rect">
            <a:avLst/>
          </a:prstGeom>
          <a:noFill/>
          <a:ln>
            <a:noFill/>
          </a:ln>
        </p:spPr>
        <p:txBody>
          <a:bodyPr anchorCtr="0" anchor="ctr" bIns="216025" lIns="432050" spcFirstLastPara="1" rIns="432050" wrap="square" tIns="216025">
            <a:noAutofit/>
          </a:bodyPr>
          <a:lstStyle>
            <a:lvl1pPr lvl="0" algn="l">
              <a:lnSpc>
                <a:spcPct val="100000"/>
              </a:lnSpc>
              <a:spcBef>
                <a:spcPts val="0"/>
              </a:spcBef>
              <a:spcAft>
                <a:spcPts val="0"/>
              </a:spcAft>
              <a:buSzPts val="1400"/>
              <a:buNone/>
              <a:defRPr sz="57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5"/>
          <p:cNvSpPr txBox="1"/>
          <p:nvPr>
            <p:ph idx="11" type="ftr"/>
          </p:nvPr>
        </p:nvSpPr>
        <p:spPr>
          <a:xfrm>
            <a:off x="11071225" y="40044688"/>
            <a:ext cx="10261600" cy="2300287"/>
          </a:xfrm>
          <a:prstGeom prst="rect">
            <a:avLst/>
          </a:prstGeom>
          <a:noFill/>
          <a:ln>
            <a:noFill/>
          </a:ln>
        </p:spPr>
        <p:txBody>
          <a:bodyPr anchorCtr="0" anchor="ctr" bIns="216025" lIns="432050" spcFirstLastPara="1" rIns="432050" wrap="square" tIns="21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5"/>
          <p:cNvSpPr txBox="1"/>
          <p:nvPr>
            <p:ph idx="12" type="sldNum"/>
          </p:nvPr>
        </p:nvSpPr>
        <p:spPr>
          <a:xfrm>
            <a:off x="23223538" y="40044688"/>
            <a:ext cx="7559675" cy="2300287"/>
          </a:xfrm>
          <a:prstGeom prst="rect">
            <a:avLst/>
          </a:prstGeom>
          <a:noFill/>
          <a:ln>
            <a:noFill/>
          </a:ln>
        </p:spPr>
        <p:txBody>
          <a:bodyPr anchorCtr="0" anchor="ctr" bIns="216025" lIns="432050" spcFirstLastPara="1" rIns="432050" wrap="square" tIns="216025">
            <a:noAutofit/>
          </a:bodyPr>
          <a:lstStyle>
            <a:lvl1pPr indent="0" lvl="0"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Imagem com Legenda" type="picTx">
  <p:cSld name="PICTURE_WITH_CAPTION_TEXT">
    <p:spTree>
      <p:nvGrpSpPr>
        <p:cNvPr id="31" name="Shape 31"/>
        <p:cNvGrpSpPr/>
        <p:nvPr/>
      </p:nvGrpSpPr>
      <p:grpSpPr>
        <a:xfrm>
          <a:off x="0" y="0"/>
          <a:ext cx="0" cy="0"/>
          <a:chOff x="0" y="0"/>
          <a:chExt cx="0" cy="0"/>
        </a:xfrm>
      </p:grpSpPr>
      <p:sp>
        <p:nvSpPr>
          <p:cNvPr id="32" name="Google Shape;32;p6"/>
          <p:cNvSpPr txBox="1"/>
          <p:nvPr>
            <p:ph type="title"/>
          </p:nvPr>
        </p:nvSpPr>
        <p:spPr>
          <a:xfrm>
            <a:off x="6351421" y="30243781"/>
            <a:ext cx="19442430" cy="3570449"/>
          </a:xfrm>
          <a:prstGeom prst="rect">
            <a:avLst/>
          </a:prstGeom>
          <a:noFill/>
          <a:ln>
            <a:noFill/>
          </a:ln>
        </p:spPr>
        <p:txBody>
          <a:bodyPr anchorCtr="0" anchor="b" bIns="216025" lIns="432050" spcFirstLastPara="1" rIns="432050" wrap="square" tIns="216025">
            <a:noAutofit/>
          </a:bodyPr>
          <a:lstStyle>
            <a:lvl1pPr lvl="0" algn="l">
              <a:spcBef>
                <a:spcPts val="0"/>
              </a:spcBef>
              <a:spcAft>
                <a:spcPts val="0"/>
              </a:spcAft>
              <a:buSzPts val="1400"/>
              <a:buNone/>
              <a:defRPr b="1" sz="95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3" name="Google Shape;33;p6"/>
          <p:cNvSpPr/>
          <p:nvPr>
            <p:ph idx="2" type="pic"/>
          </p:nvPr>
        </p:nvSpPr>
        <p:spPr>
          <a:xfrm>
            <a:off x="6351421" y="3860483"/>
            <a:ext cx="19442430" cy="25923240"/>
          </a:xfrm>
          <a:prstGeom prst="rect">
            <a:avLst/>
          </a:prstGeom>
          <a:noFill/>
          <a:ln>
            <a:noFill/>
          </a:ln>
        </p:spPr>
        <p:txBody>
          <a:bodyPr anchorCtr="0" anchor="t" bIns="216025" lIns="432050" spcFirstLastPara="1" rIns="432050" wrap="square" tIns="216025">
            <a:normAutofit/>
          </a:bodyPr>
          <a:lstStyle>
            <a:lvl1pPr lvl="0" marR="0" rtl="0" algn="l">
              <a:spcBef>
                <a:spcPts val="3020"/>
              </a:spcBef>
              <a:spcAft>
                <a:spcPts val="0"/>
              </a:spcAft>
              <a:buClr>
                <a:schemeClr val="dk1"/>
              </a:buClr>
              <a:buSzPts val="15100"/>
              <a:buFont typeface="Arial"/>
              <a:buNone/>
              <a:defRPr b="0" i="0" sz="15100" u="none" cap="none" strike="noStrike">
                <a:solidFill>
                  <a:schemeClr val="dk1"/>
                </a:solidFill>
                <a:latin typeface="Calibri"/>
                <a:ea typeface="Calibri"/>
                <a:cs typeface="Calibri"/>
                <a:sym typeface="Calibri"/>
              </a:defRPr>
            </a:lvl1pPr>
            <a:lvl2pPr lvl="1" marR="0" rtl="0" algn="l">
              <a:spcBef>
                <a:spcPts val="2640"/>
              </a:spcBef>
              <a:spcAft>
                <a:spcPts val="0"/>
              </a:spcAft>
              <a:buClr>
                <a:schemeClr val="dk1"/>
              </a:buClr>
              <a:buSzPts val="13200"/>
              <a:buFont typeface="Arial"/>
              <a:buNone/>
              <a:defRPr b="0" i="0" sz="13200" u="none" cap="none" strike="noStrike">
                <a:solidFill>
                  <a:schemeClr val="dk1"/>
                </a:solidFill>
                <a:latin typeface="Calibri"/>
                <a:ea typeface="Calibri"/>
                <a:cs typeface="Calibri"/>
                <a:sym typeface="Calibri"/>
              </a:defRPr>
            </a:lvl2pPr>
            <a:lvl3pPr lvl="2" marR="0" rtl="0" algn="l">
              <a:spcBef>
                <a:spcPts val="2260"/>
              </a:spcBef>
              <a:spcAft>
                <a:spcPts val="0"/>
              </a:spcAft>
              <a:buClr>
                <a:schemeClr val="dk1"/>
              </a:buClr>
              <a:buSzPts val="11300"/>
              <a:buFont typeface="Arial"/>
              <a:buNone/>
              <a:defRPr b="0" i="0" sz="11300" u="none" cap="none" strike="noStrike">
                <a:solidFill>
                  <a:schemeClr val="dk1"/>
                </a:solidFill>
                <a:latin typeface="Calibri"/>
                <a:ea typeface="Calibri"/>
                <a:cs typeface="Calibri"/>
                <a:sym typeface="Calibri"/>
              </a:defRPr>
            </a:lvl3pPr>
            <a:lvl4pPr lvl="3" marR="0" rtl="0" algn="l">
              <a:spcBef>
                <a:spcPts val="1900"/>
              </a:spcBef>
              <a:spcAft>
                <a:spcPts val="0"/>
              </a:spcAft>
              <a:buClr>
                <a:schemeClr val="dk1"/>
              </a:buClr>
              <a:buSzPts val="9500"/>
              <a:buFont typeface="Arial"/>
              <a:buNone/>
              <a:defRPr b="0" i="0" sz="9500" u="none" cap="none" strike="noStrike">
                <a:solidFill>
                  <a:schemeClr val="dk1"/>
                </a:solidFill>
                <a:latin typeface="Calibri"/>
                <a:ea typeface="Calibri"/>
                <a:cs typeface="Calibri"/>
                <a:sym typeface="Calibri"/>
              </a:defRPr>
            </a:lvl4pPr>
            <a:lvl5pPr lvl="4" marR="0" rtl="0" algn="l">
              <a:spcBef>
                <a:spcPts val="1900"/>
              </a:spcBef>
              <a:spcAft>
                <a:spcPts val="0"/>
              </a:spcAft>
              <a:buClr>
                <a:schemeClr val="dk1"/>
              </a:buClr>
              <a:buSzPts val="9500"/>
              <a:buFont typeface="Arial"/>
              <a:buNone/>
              <a:defRPr b="0" i="0" sz="9500" u="none" cap="none" strike="noStrike">
                <a:solidFill>
                  <a:schemeClr val="dk1"/>
                </a:solidFill>
                <a:latin typeface="Calibri"/>
                <a:ea typeface="Calibri"/>
                <a:cs typeface="Calibri"/>
                <a:sym typeface="Calibri"/>
              </a:defRPr>
            </a:lvl5pPr>
            <a:lvl6pPr lvl="5" marR="0" rtl="0" algn="l">
              <a:spcBef>
                <a:spcPts val="1900"/>
              </a:spcBef>
              <a:spcAft>
                <a:spcPts val="0"/>
              </a:spcAft>
              <a:buClr>
                <a:schemeClr val="dk1"/>
              </a:buClr>
              <a:buSzPts val="9500"/>
              <a:buFont typeface="Arial"/>
              <a:buNone/>
              <a:defRPr b="0" i="0" sz="9500" u="none" cap="none" strike="noStrike">
                <a:solidFill>
                  <a:schemeClr val="dk1"/>
                </a:solidFill>
                <a:latin typeface="Calibri"/>
                <a:ea typeface="Calibri"/>
                <a:cs typeface="Calibri"/>
                <a:sym typeface="Calibri"/>
              </a:defRPr>
            </a:lvl6pPr>
            <a:lvl7pPr lvl="6" marR="0" rtl="0" algn="l">
              <a:spcBef>
                <a:spcPts val="1900"/>
              </a:spcBef>
              <a:spcAft>
                <a:spcPts val="0"/>
              </a:spcAft>
              <a:buClr>
                <a:schemeClr val="dk1"/>
              </a:buClr>
              <a:buSzPts val="9500"/>
              <a:buFont typeface="Arial"/>
              <a:buNone/>
              <a:defRPr b="0" i="0" sz="9500" u="none" cap="none" strike="noStrike">
                <a:solidFill>
                  <a:schemeClr val="dk1"/>
                </a:solidFill>
                <a:latin typeface="Calibri"/>
                <a:ea typeface="Calibri"/>
                <a:cs typeface="Calibri"/>
                <a:sym typeface="Calibri"/>
              </a:defRPr>
            </a:lvl7pPr>
            <a:lvl8pPr lvl="7" marR="0" rtl="0" algn="l">
              <a:spcBef>
                <a:spcPts val="1900"/>
              </a:spcBef>
              <a:spcAft>
                <a:spcPts val="0"/>
              </a:spcAft>
              <a:buClr>
                <a:schemeClr val="dk1"/>
              </a:buClr>
              <a:buSzPts val="9500"/>
              <a:buFont typeface="Arial"/>
              <a:buNone/>
              <a:defRPr b="0" i="0" sz="9500" u="none" cap="none" strike="noStrike">
                <a:solidFill>
                  <a:schemeClr val="dk1"/>
                </a:solidFill>
                <a:latin typeface="Calibri"/>
                <a:ea typeface="Calibri"/>
                <a:cs typeface="Calibri"/>
                <a:sym typeface="Calibri"/>
              </a:defRPr>
            </a:lvl8pPr>
            <a:lvl9pPr lvl="8" marR="0" rtl="0" algn="l">
              <a:spcBef>
                <a:spcPts val="1900"/>
              </a:spcBef>
              <a:spcAft>
                <a:spcPts val="0"/>
              </a:spcAft>
              <a:buClr>
                <a:schemeClr val="dk1"/>
              </a:buClr>
              <a:buSzPts val="9500"/>
              <a:buFont typeface="Arial"/>
              <a:buNone/>
              <a:defRPr b="0" i="0" sz="9500" u="none" cap="none" strike="noStrike">
                <a:solidFill>
                  <a:schemeClr val="dk1"/>
                </a:solidFill>
                <a:latin typeface="Calibri"/>
                <a:ea typeface="Calibri"/>
                <a:cs typeface="Calibri"/>
                <a:sym typeface="Calibri"/>
              </a:defRPr>
            </a:lvl9pPr>
          </a:lstStyle>
          <a:p/>
        </p:txBody>
      </p:sp>
      <p:sp>
        <p:nvSpPr>
          <p:cNvPr id="34" name="Google Shape;34;p6"/>
          <p:cNvSpPr txBox="1"/>
          <p:nvPr>
            <p:ph idx="1" type="body"/>
          </p:nvPr>
        </p:nvSpPr>
        <p:spPr>
          <a:xfrm>
            <a:off x="6351421" y="33814228"/>
            <a:ext cx="19442430" cy="5070631"/>
          </a:xfrm>
          <a:prstGeom prst="rect">
            <a:avLst/>
          </a:prstGeom>
          <a:noFill/>
          <a:ln>
            <a:noFill/>
          </a:ln>
        </p:spPr>
        <p:txBody>
          <a:bodyPr anchorCtr="0" anchor="t" bIns="216025" lIns="432050" spcFirstLastPara="1" rIns="432050" wrap="square" tIns="216025">
            <a:noAutofit/>
          </a:bodyPr>
          <a:lstStyle>
            <a:lvl1pPr indent="-228600" lvl="0" marL="457200" algn="l">
              <a:spcBef>
                <a:spcPts val="1320"/>
              </a:spcBef>
              <a:spcAft>
                <a:spcPts val="0"/>
              </a:spcAft>
              <a:buClr>
                <a:schemeClr val="dk1"/>
              </a:buClr>
              <a:buSzPts val="6600"/>
              <a:buNone/>
              <a:defRPr sz="6600"/>
            </a:lvl1pPr>
            <a:lvl2pPr indent="-228600" lvl="1" marL="914400" algn="l">
              <a:spcBef>
                <a:spcPts val="1140"/>
              </a:spcBef>
              <a:spcAft>
                <a:spcPts val="0"/>
              </a:spcAft>
              <a:buClr>
                <a:schemeClr val="dk1"/>
              </a:buClr>
              <a:buSzPts val="5700"/>
              <a:buNone/>
              <a:defRPr sz="5700"/>
            </a:lvl2pPr>
            <a:lvl3pPr indent="-228600" lvl="2" marL="1371600" algn="l">
              <a:spcBef>
                <a:spcPts val="940"/>
              </a:spcBef>
              <a:spcAft>
                <a:spcPts val="0"/>
              </a:spcAft>
              <a:buClr>
                <a:schemeClr val="dk1"/>
              </a:buClr>
              <a:buSzPts val="4700"/>
              <a:buNone/>
              <a:defRPr sz="4700"/>
            </a:lvl3pPr>
            <a:lvl4pPr indent="-228600" lvl="3" marL="1828800" algn="l">
              <a:spcBef>
                <a:spcPts val="860"/>
              </a:spcBef>
              <a:spcAft>
                <a:spcPts val="0"/>
              </a:spcAft>
              <a:buClr>
                <a:schemeClr val="dk1"/>
              </a:buClr>
              <a:buSzPts val="4300"/>
              <a:buNone/>
              <a:defRPr sz="4300"/>
            </a:lvl4pPr>
            <a:lvl5pPr indent="-228600" lvl="4" marL="2286000" algn="l">
              <a:spcBef>
                <a:spcPts val="860"/>
              </a:spcBef>
              <a:spcAft>
                <a:spcPts val="0"/>
              </a:spcAft>
              <a:buClr>
                <a:schemeClr val="dk1"/>
              </a:buClr>
              <a:buSzPts val="4300"/>
              <a:buNone/>
              <a:defRPr sz="4300"/>
            </a:lvl5pPr>
            <a:lvl6pPr indent="-228600" lvl="5" marL="2743200" algn="l">
              <a:spcBef>
                <a:spcPts val="860"/>
              </a:spcBef>
              <a:spcAft>
                <a:spcPts val="0"/>
              </a:spcAft>
              <a:buClr>
                <a:schemeClr val="dk1"/>
              </a:buClr>
              <a:buSzPts val="4300"/>
              <a:buNone/>
              <a:defRPr sz="4300"/>
            </a:lvl6pPr>
            <a:lvl7pPr indent="-228600" lvl="6" marL="3200400" algn="l">
              <a:spcBef>
                <a:spcPts val="860"/>
              </a:spcBef>
              <a:spcAft>
                <a:spcPts val="0"/>
              </a:spcAft>
              <a:buClr>
                <a:schemeClr val="dk1"/>
              </a:buClr>
              <a:buSzPts val="4300"/>
              <a:buNone/>
              <a:defRPr sz="4300"/>
            </a:lvl7pPr>
            <a:lvl8pPr indent="-228600" lvl="7" marL="3657600" algn="l">
              <a:spcBef>
                <a:spcPts val="860"/>
              </a:spcBef>
              <a:spcAft>
                <a:spcPts val="0"/>
              </a:spcAft>
              <a:buClr>
                <a:schemeClr val="dk1"/>
              </a:buClr>
              <a:buSzPts val="4300"/>
              <a:buNone/>
              <a:defRPr sz="4300"/>
            </a:lvl8pPr>
            <a:lvl9pPr indent="-228600" lvl="8" marL="4114800" algn="l">
              <a:spcBef>
                <a:spcPts val="860"/>
              </a:spcBef>
              <a:spcAft>
                <a:spcPts val="0"/>
              </a:spcAft>
              <a:buClr>
                <a:schemeClr val="dk1"/>
              </a:buClr>
              <a:buSzPts val="4300"/>
              <a:buNone/>
              <a:defRPr sz="4300"/>
            </a:lvl9pPr>
          </a:lstStyle>
          <a:p/>
        </p:txBody>
      </p:sp>
      <p:sp>
        <p:nvSpPr>
          <p:cNvPr id="35" name="Google Shape;35;p6"/>
          <p:cNvSpPr txBox="1"/>
          <p:nvPr>
            <p:ph idx="10" type="dt"/>
          </p:nvPr>
        </p:nvSpPr>
        <p:spPr>
          <a:xfrm>
            <a:off x="1620837" y="40044688"/>
            <a:ext cx="7559675" cy="2300287"/>
          </a:xfrm>
          <a:prstGeom prst="rect">
            <a:avLst/>
          </a:prstGeom>
          <a:noFill/>
          <a:ln>
            <a:noFill/>
          </a:ln>
        </p:spPr>
        <p:txBody>
          <a:bodyPr anchorCtr="0" anchor="ctr" bIns="216025" lIns="432050" spcFirstLastPara="1" rIns="432050" wrap="square" tIns="216025">
            <a:noAutofit/>
          </a:bodyPr>
          <a:lstStyle>
            <a:lvl1pPr lvl="0" algn="l">
              <a:lnSpc>
                <a:spcPct val="100000"/>
              </a:lnSpc>
              <a:spcBef>
                <a:spcPts val="0"/>
              </a:spcBef>
              <a:spcAft>
                <a:spcPts val="0"/>
              </a:spcAft>
              <a:buSzPts val="1400"/>
              <a:buNone/>
              <a:defRPr sz="57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6"/>
          <p:cNvSpPr txBox="1"/>
          <p:nvPr>
            <p:ph idx="11" type="ftr"/>
          </p:nvPr>
        </p:nvSpPr>
        <p:spPr>
          <a:xfrm>
            <a:off x="11071225" y="40044688"/>
            <a:ext cx="10261600" cy="2300287"/>
          </a:xfrm>
          <a:prstGeom prst="rect">
            <a:avLst/>
          </a:prstGeom>
          <a:noFill/>
          <a:ln>
            <a:noFill/>
          </a:ln>
        </p:spPr>
        <p:txBody>
          <a:bodyPr anchorCtr="0" anchor="ctr" bIns="216025" lIns="432050" spcFirstLastPara="1" rIns="432050" wrap="square" tIns="21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7" name="Google Shape;37;p6"/>
          <p:cNvSpPr txBox="1"/>
          <p:nvPr>
            <p:ph idx="12" type="sldNum"/>
          </p:nvPr>
        </p:nvSpPr>
        <p:spPr>
          <a:xfrm>
            <a:off x="23223538" y="40044688"/>
            <a:ext cx="7559675" cy="2300287"/>
          </a:xfrm>
          <a:prstGeom prst="rect">
            <a:avLst/>
          </a:prstGeom>
          <a:noFill/>
          <a:ln>
            <a:noFill/>
          </a:ln>
        </p:spPr>
        <p:txBody>
          <a:bodyPr anchorCtr="0" anchor="ctr" bIns="216025" lIns="432050" spcFirstLastPara="1" rIns="432050" wrap="square" tIns="216025">
            <a:noAutofit/>
          </a:bodyPr>
          <a:lstStyle>
            <a:lvl1pPr indent="0" lvl="0"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údo com Legenda" type="objTx">
  <p:cSld name="OBJECT_WITH_CAPTION_TEXT">
    <p:spTree>
      <p:nvGrpSpPr>
        <p:cNvPr id="38" name="Shape 38"/>
        <p:cNvGrpSpPr/>
        <p:nvPr/>
      </p:nvGrpSpPr>
      <p:grpSpPr>
        <a:xfrm>
          <a:off x="0" y="0"/>
          <a:ext cx="0" cy="0"/>
          <a:chOff x="0" y="0"/>
          <a:chExt cx="0" cy="0"/>
        </a:xfrm>
      </p:grpSpPr>
      <p:sp>
        <p:nvSpPr>
          <p:cNvPr id="39" name="Google Shape;39;p7"/>
          <p:cNvSpPr txBox="1"/>
          <p:nvPr>
            <p:ph type="title"/>
          </p:nvPr>
        </p:nvSpPr>
        <p:spPr>
          <a:xfrm>
            <a:off x="1620204" y="1720215"/>
            <a:ext cx="10660709" cy="7320915"/>
          </a:xfrm>
          <a:prstGeom prst="rect">
            <a:avLst/>
          </a:prstGeom>
          <a:noFill/>
          <a:ln>
            <a:noFill/>
          </a:ln>
        </p:spPr>
        <p:txBody>
          <a:bodyPr anchorCtr="0" anchor="b" bIns="216025" lIns="432050" spcFirstLastPara="1" rIns="432050" wrap="square" tIns="216025">
            <a:noAutofit/>
          </a:bodyPr>
          <a:lstStyle>
            <a:lvl1pPr lvl="0" algn="l">
              <a:spcBef>
                <a:spcPts val="0"/>
              </a:spcBef>
              <a:spcAft>
                <a:spcPts val="0"/>
              </a:spcAft>
              <a:buSzPts val="1400"/>
              <a:buNone/>
              <a:defRPr b="1" sz="95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0" name="Google Shape;40;p7"/>
          <p:cNvSpPr txBox="1"/>
          <p:nvPr>
            <p:ph idx="1" type="body"/>
          </p:nvPr>
        </p:nvSpPr>
        <p:spPr>
          <a:xfrm>
            <a:off x="12669083" y="1720218"/>
            <a:ext cx="18114764" cy="36874612"/>
          </a:xfrm>
          <a:prstGeom prst="rect">
            <a:avLst/>
          </a:prstGeom>
          <a:noFill/>
          <a:ln>
            <a:noFill/>
          </a:ln>
        </p:spPr>
        <p:txBody>
          <a:bodyPr anchorCtr="0" anchor="t" bIns="216025" lIns="432050" spcFirstLastPara="1" rIns="432050" wrap="square" tIns="216025">
            <a:noAutofit/>
          </a:bodyPr>
          <a:lstStyle>
            <a:lvl1pPr indent="-1187450" lvl="0" marL="457200" algn="l">
              <a:spcBef>
                <a:spcPts val="3020"/>
              </a:spcBef>
              <a:spcAft>
                <a:spcPts val="0"/>
              </a:spcAft>
              <a:buClr>
                <a:schemeClr val="dk1"/>
              </a:buClr>
              <a:buSzPts val="15100"/>
              <a:buChar char="•"/>
              <a:defRPr sz="15100"/>
            </a:lvl1pPr>
            <a:lvl2pPr indent="-1066800" lvl="1" marL="914400" algn="l">
              <a:spcBef>
                <a:spcPts val="2640"/>
              </a:spcBef>
              <a:spcAft>
                <a:spcPts val="0"/>
              </a:spcAft>
              <a:buClr>
                <a:schemeClr val="dk1"/>
              </a:buClr>
              <a:buSzPts val="13200"/>
              <a:buChar char="–"/>
              <a:defRPr sz="13200"/>
            </a:lvl2pPr>
            <a:lvl3pPr indent="-946150" lvl="2" marL="1371600" algn="l">
              <a:spcBef>
                <a:spcPts val="2260"/>
              </a:spcBef>
              <a:spcAft>
                <a:spcPts val="0"/>
              </a:spcAft>
              <a:buClr>
                <a:schemeClr val="dk1"/>
              </a:buClr>
              <a:buSzPts val="11300"/>
              <a:buChar char="•"/>
              <a:defRPr sz="11300"/>
            </a:lvl3pPr>
            <a:lvl4pPr indent="-831850" lvl="3" marL="1828800" algn="l">
              <a:spcBef>
                <a:spcPts val="1900"/>
              </a:spcBef>
              <a:spcAft>
                <a:spcPts val="0"/>
              </a:spcAft>
              <a:buClr>
                <a:schemeClr val="dk1"/>
              </a:buClr>
              <a:buSzPts val="9500"/>
              <a:buChar char="–"/>
              <a:defRPr sz="9500"/>
            </a:lvl4pPr>
            <a:lvl5pPr indent="-831850" lvl="4" marL="2286000" algn="l">
              <a:spcBef>
                <a:spcPts val="1900"/>
              </a:spcBef>
              <a:spcAft>
                <a:spcPts val="0"/>
              </a:spcAft>
              <a:buClr>
                <a:schemeClr val="dk1"/>
              </a:buClr>
              <a:buSzPts val="9500"/>
              <a:buChar char="»"/>
              <a:defRPr sz="9500"/>
            </a:lvl5pPr>
            <a:lvl6pPr indent="-831850" lvl="5" marL="2743200" algn="l">
              <a:spcBef>
                <a:spcPts val="1900"/>
              </a:spcBef>
              <a:spcAft>
                <a:spcPts val="0"/>
              </a:spcAft>
              <a:buClr>
                <a:schemeClr val="dk1"/>
              </a:buClr>
              <a:buSzPts val="9500"/>
              <a:buChar char="•"/>
              <a:defRPr sz="9500"/>
            </a:lvl6pPr>
            <a:lvl7pPr indent="-831850" lvl="6" marL="3200400" algn="l">
              <a:spcBef>
                <a:spcPts val="1900"/>
              </a:spcBef>
              <a:spcAft>
                <a:spcPts val="0"/>
              </a:spcAft>
              <a:buClr>
                <a:schemeClr val="dk1"/>
              </a:buClr>
              <a:buSzPts val="9500"/>
              <a:buChar char="•"/>
              <a:defRPr sz="9500"/>
            </a:lvl7pPr>
            <a:lvl8pPr indent="-831850" lvl="7" marL="3657600" algn="l">
              <a:spcBef>
                <a:spcPts val="1900"/>
              </a:spcBef>
              <a:spcAft>
                <a:spcPts val="0"/>
              </a:spcAft>
              <a:buClr>
                <a:schemeClr val="dk1"/>
              </a:buClr>
              <a:buSzPts val="9500"/>
              <a:buChar char="•"/>
              <a:defRPr sz="9500"/>
            </a:lvl8pPr>
            <a:lvl9pPr indent="-831850" lvl="8" marL="4114800" algn="l">
              <a:spcBef>
                <a:spcPts val="1900"/>
              </a:spcBef>
              <a:spcAft>
                <a:spcPts val="0"/>
              </a:spcAft>
              <a:buClr>
                <a:schemeClr val="dk1"/>
              </a:buClr>
              <a:buSzPts val="9500"/>
              <a:buChar char="•"/>
              <a:defRPr sz="9500"/>
            </a:lvl9pPr>
          </a:lstStyle>
          <a:p/>
        </p:txBody>
      </p:sp>
      <p:sp>
        <p:nvSpPr>
          <p:cNvPr id="41" name="Google Shape;41;p7"/>
          <p:cNvSpPr txBox="1"/>
          <p:nvPr>
            <p:ph idx="2" type="body"/>
          </p:nvPr>
        </p:nvSpPr>
        <p:spPr>
          <a:xfrm>
            <a:off x="1620204" y="9041133"/>
            <a:ext cx="10660709" cy="29553698"/>
          </a:xfrm>
          <a:prstGeom prst="rect">
            <a:avLst/>
          </a:prstGeom>
          <a:noFill/>
          <a:ln>
            <a:noFill/>
          </a:ln>
        </p:spPr>
        <p:txBody>
          <a:bodyPr anchorCtr="0" anchor="t" bIns="216025" lIns="432050" spcFirstLastPara="1" rIns="432050" wrap="square" tIns="216025">
            <a:noAutofit/>
          </a:bodyPr>
          <a:lstStyle>
            <a:lvl1pPr indent="-228600" lvl="0" marL="457200" algn="l">
              <a:spcBef>
                <a:spcPts val="1320"/>
              </a:spcBef>
              <a:spcAft>
                <a:spcPts val="0"/>
              </a:spcAft>
              <a:buClr>
                <a:schemeClr val="dk1"/>
              </a:buClr>
              <a:buSzPts val="6600"/>
              <a:buNone/>
              <a:defRPr sz="6600"/>
            </a:lvl1pPr>
            <a:lvl2pPr indent="-228600" lvl="1" marL="914400" algn="l">
              <a:spcBef>
                <a:spcPts val="1140"/>
              </a:spcBef>
              <a:spcAft>
                <a:spcPts val="0"/>
              </a:spcAft>
              <a:buClr>
                <a:schemeClr val="dk1"/>
              </a:buClr>
              <a:buSzPts val="5700"/>
              <a:buNone/>
              <a:defRPr sz="5700"/>
            </a:lvl2pPr>
            <a:lvl3pPr indent="-228600" lvl="2" marL="1371600" algn="l">
              <a:spcBef>
                <a:spcPts val="940"/>
              </a:spcBef>
              <a:spcAft>
                <a:spcPts val="0"/>
              </a:spcAft>
              <a:buClr>
                <a:schemeClr val="dk1"/>
              </a:buClr>
              <a:buSzPts val="4700"/>
              <a:buNone/>
              <a:defRPr sz="4700"/>
            </a:lvl3pPr>
            <a:lvl4pPr indent="-228600" lvl="3" marL="1828800" algn="l">
              <a:spcBef>
                <a:spcPts val="860"/>
              </a:spcBef>
              <a:spcAft>
                <a:spcPts val="0"/>
              </a:spcAft>
              <a:buClr>
                <a:schemeClr val="dk1"/>
              </a:buClr>
              <a:buSzPts val="4300"/>
              <a:buNone/>
              <a:defRPr sz="4300"/>
            </a:lvl4pPr>
            <a:lvl5pPr indent="-228600" lvl="4" marL="2286000" algn="l">
              <a:spcBef>
                <a:spcPts val="860"/>
              </a:spcBef>
              <a:spcAft>
                <a:spcPts val="0"/>
              </a:spcAft>
              <a:buClr>
                <a:schemeClr val="dk1"/>
              </a:buClr>
              <a:buSzPts val="4300"/>
              <a:buNone/>
              <a:defRPr sz="4300"/>
            </a:lvl5pPr>
            <a:lvl6pPr indent="-228600" lvl="5" marL="2743200" algn="l">
              <a:spcBef>
                <a:spcPts val="860"/>
              </a:spcBef>
              <a:spcAft>
                <a:spcPts val="0"/>
              </a:spcAft>
              <a:buClr>
                <a:schemeClr val="dk1"/>
              </a:buClr>
              <a:buSzPts val="4300"/>
              <a:buNone/>
              <a:defRPr sz="4300"/>
            </a:lvl6pPr>
            <a:lvl7pPr indent="-228600" lvl="6" marL="3200400" algn="l">
              <a:spcBef>
                <a:spcPts val="860"/>
              </a:spcBef>
              <a:spcAft>
                <a:spcPts val="0"/>
              </a:spcAft>
              <a:buClr>
                <a:schemeClr val="dk1"/>
              </a:buClr>
              <a:buSzPts val="4300"/>
              <a:buNone/>
              <a:defRPr sz="4300"/>
            </a:lvl7pPr>
            <a:lvl8pPr indent="-228600" lvl="7" marL="3657600" algn="l">
              <a:spcBef>
                <a:spcPts val="860"/>
              </a:spcBef>
              <a:spcAft>
                <a:spcPts val="0"/>
              </a:spcAft>
              <a:buClr>
                <a:schemeClr val="dk1"/>
              </a:buClr>
              <a:buSzPts val="4300"/>
              <a:buNone/>
              <a:defRPr sz="4300"/>
            </a:lvl8pPr>
            <a:lvl9pPr indent="-228600" lvl="8" marL="4114800" algn="l">
              <a:spcBef>
                <a:spcPts val="860"/>
              </a:spcBef>
              <a:spcAft>
                <a:spcPts val="0"/>
              </a:spcAft>
              <a:buClr>
                <a:schemeClr val="dk1"/>
              </a:buClr>
              <a:buSzPts val="4300"/>
              <a:buNone/>
              <a:defRPr sz="4300"/>
            </a:lvl9pPr>
          </a:lstStyle>
          <a:p/>
        </p:txBody>
      </p:sp>
      <p:sp>
        <p:nvSpPr>
          <p:cNvPr id="42" name="Google Shape;42;p7"/>
          <p:cNvSpPr txBox="1"/>
          <p:nvPr>
            <p:ph idx="10" type="dt"/>
          </p:nvPr>
        </p:nvSpPr>
        <p:spPr>
          <a:xfrm>
            <a:off x="1620837" y="40044688"/>
            <a:ext cx="7559675" cy="2300287"/>
          </a:xfrm>
          <a:prstGeom prst="rect">
            <a:avLst/>
          </a:prstGeom>
          <a:noFill/>
          <a:ln>
            <a:noFill/>
          </a:ln>
        </p:spPr>
        <p:txBody>
          <a:bodyPr anchorCtr="0" anchor="ctr" bIns="216025" lIns="432050" spcFirstLastPara="1" rIns="432050" wrap="square" tIns="216025">
            <a:noAutofit/>
          </a:bodyPr>
          <a:lstStyle>
            <a:lvl1pPr lvl="0" algn="l">
              <a:lnSpc>
                <a:spcPct val="100000"/>
              </a:lnSpc>
              <a:spcBef>
                <a:spcPts val="0"/>
              </a:spcBef>
              <a:spcAft>
                <a:spcPts val="0"/>
              </a:spcAft>
              <a:buSzPts val="1400"/>
              <a:buNone/>
              <a:defRPr sz="57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7"/>
          <p:cNvSpPr txBox="1"/>
          <p:nvPr>
            <p:ph idx="11" type="ftr"/>
          </p:nvPr>
        </p:nvSpPr>
        <p:spPr>
          <a:xfrm>
            <a:off x="11071225" y="40044688"/>
            <a:ext cx="10261600" cy="2300287"/>
          </a:xfrm>
          <a:prstGeom prst="rect">
            <a:avLst/>
          </a:prstGeom>
          <a:noFill/>
          <a:ln>
            <a:noFill/>
          </a:ln>
        </p:spPr>
        <p:txBody>
          <a:bodyPr anchorCtr="0" anchor="ctr" bIns="216025" lIns="432050" spcFirstLastPara="1" rIns="432050" wrap="square" tIns="21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7"/>
          <p:cNvSpPr txBox="1"/>
          <p:nvPr>
            <p:ph idx="12" type="sldNum"/>
          </p:nvPr>
        </p:nvSpPr>
        <p:spPr>
          <a:xfrm>
            <a:off x="23223538" y="40044688"/>
            <a:ext cx="7559675" cy="2300287"/>
          </a:xfrm>
          <a:prstGeom prst="rect">
            <a:avLst/>
          </a:prstGeom>
          <a:noFill/>
          <a:ln>
            <a:noFill/>
          </a:ln>
        </p:spPr>
        <p:txBody>
          <a:bodyPr anchorCtr="0" anchor="ctr" bIns="216025" lIns="432050" spcFirstLastPara="1" rIns="432050" wrap="square" tIns="216025">
            <a:noAutofit/>
          </a:bodyPr>
          <a:lstStyle>
            <a:lvl1pPr indent="0" lvl="0"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omente título" type="titleOnly">
  <p:cSld name="TITLE_ONLY">
    <p:spTree>
      <p:nvGrpSpPr>
        <p:cNvPr id="45" name="Shape 45"/>
        <p:cNvGrpSpPr/>
        <p:nvPr/>
      </p:nvGrpSpPr>
      <p:grpSpPr>
        <a:xfrm>
          <a:off x="0" y="0"/>
          <a:ext cx="0" cy="0"/>
          <a:chOff x="0" y="0"/>
          <a:chExt cx="0" cy="0"/>
        </a:xfrm>
      </p:grpSpPr>
      <p:sp>
        <p:nvSpPr>
          <p:cNvPr id="46" name="Google Shape;46;p8"/>
          <p:cNvSpPr txBox="1"/>
          <p:nvPr>
            <p:ph type="title"/>
          </p:nvPr>
        </p:nvSpPr>
        <p:spPr>
          <a:xfrm>
            <a:off x="1620837" y="1730375"/>
            <a:ext cx="29162375" cy="7200900"/>
          </a:xfrm>
          <a:prstGeom prst="rect">
            <a:avLst/>
          </a:prstGeom>
          <a:noFill/>
          <a:ln>
            <a:noFill/>
          </a:ln>
        </p:spPr>
        <p:txBody>
          <a:bodyPr anchorCtr="0" anchor="ctr" bIns="216025" lIns="432050" spcFirstLastPara="1" rIns="432050" wrap="square" tIns="2160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7" name="Google Shape;47;p8"/>
          <p:cNvSpPr txBox="1"/>
          <p:nvPr>
            <p:ph idx="10" type="dt"/>
          </p:nvPr>
        </p:nvSpPr>
        <p:spPr>
          <a:xfrm>
            <a:off x="1620837" y="40044688"/>
            <a:ext cx="7559675" cy="2300287"/>
          </a:xfrm>
          <a:prstGeom prst="rect">
            <a:avLst/>
          </a:prstGeom>
          <a:noFill/>
          <a:ln>
            <a:noFill/>
          </a:ln>
        </p:spPr>
        <p:txBody>
          <a:bodyPr anchorCtr="0" anchor="ctr" bIns="216025" lIns="432050" spcFirstLastPara="1" rIns="432050" wrap="square" tIns="216025">
            <a:noAutofit/>
          </a:bodyPr>
          <a:lstStyle>
            <a:lvl1pPr lvl="0" algn="l">
              <a:lnSpc>
                <a:spcPct val="100000"/>
              </a:lnSpc>
              <a:spcBef>
                <a:spcPts val="0"/>
              </a:spcBef>
              <a:spcAft>
                <a:spcPts val="0"/>
              </a:spcAft>
              <a:buSzPts val="1400"/>
              <a:buNone/>
              <a:defRPr sz="57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8"/>
          <p:cNvSpPr txBox="1"/>
          <p:nvPr>
            <p:ph idx="11" type="ftr"/>
          </p:nvPr>
        </p:nvSpPr>
        <p:spPr>
          <a:xfrm>
            <a:off x="11071225" y="40044688"/>
            <a:ext cx="10261600" cy="2300287"/>
          </a:xfrm>
          <a:prstGeom prst="rect">
            <a:avLst/>
          </a:prstGeom>
          <a:noFill/>
          <a:ln>
            <a:noFill/>
          </a:ln>
        </p:spPr>
        <p:txBody>
          <a:bodyPr anchorCtr="0" anchor="ctr" bIns="216025" lIns="432050" spcFirstLastPara="1" rIns="432050" wrap="square" tIns="21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8"/>
          <p:cNvSpPr txBox="1"/>
          <p:nvPr>
            <p:ph idx="12" type="sldNum"/>
          </p:nvPr>
        </p:nvSpPr>
        <p:spPr>
          <a:xfrm>
            <a:off x="23223538" y="40044688"/>
            <a:ext cx="7559675" cy="2300287"/>
          </a:xfrm>
          <a:prstGeom prst="rect">
            <a:avLst/>
          </a:prstGeom>
          <a:noFill/>
          <a:ln>
            <a:noFill/>
          </a:ln>
        </p:spPr>
        <p:txBody>
          <a:bodyPr anchorCtr="0" anchor="ctr" bIns="216025" lIns="432050" spcFirstLastPara="1" rIns="432050" wrap="square" tIns="216025">
            <a:noAutofit/>
          </a:bodyPr>
          <a:lstStyle>
            <a:lvl1pPr indent="0" lvl="0"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ação" type="twoTxTwoObj">
  <p:cSld name="TWO_OBJECTS_WITH_TEXT">
    <p:spTree>
      <p:nvGrpSpPr>
        <p:cNvPr id="50" name="Shape 50"/>
        <p:cNvGrpSpPr/>
        <p:nvPr/>
      </p:nvGrpSpPr>
      <p:grpSpPr>
        <a:xfrm>
          <a:off x="0" y="0"/>
          <a:ext cx="0" cy="0"/>
          <a:chOff x="0" y="0"/>
          <a:chExt cx="0" cy="0"/>
        </a:xfrm>
      </p:grpSpPr>
      <p:sp>
        <p:nvSpPr>
          <p:cNvPr id="51" name="Google Shape;51;p9"/>
          <p:cNvSpPr txBox="1"/>
          <p:nvPr>
            <p:ph type="title"/>
          </p:nvPr>
        </p:nvSpPr>
        <p:spPr>
          <a:xfrm>
            <a:off x="1620203" y="1730219"/>
            <a:ext cx="29163646" cy="7200900"/>
          </a:xfrm>
          <a:prstGeom prst="rect">
            <a:avLst/>
          </a:prstGeom>
          <a:noFill/>
          <a:ln>
            <a:noFill/>
          </a:ln>
        </p:spPr>
        <p:txBody>
          <a:bodyPr anchorCtr="0" anchor="ctr" bIns="216025" lIns="432050" spcFirstLastPara="1" rIns="432050" wrap="square" tIns="2160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2" name="Google Shape;52;p9"/>
          <p:cNvSpPr txBox="1"/>
          <p:nvPr>
            <p:ph idx="1" type="body"/>
          </p:nvPr>
        </p:nvSpPr>
        <p:spPr>
          <a:xfrm>
            <a:off x="1620203" y="9671212"/>
            <a:ext cx="14317416" cy="4030501"/>
          </a:xfrm>
          <a:prstGeom prst="rect">
            <a:avLst/>
          </a:prstGeom>
          <a:noFill/>
          <a:ln>
            <a:noFill/>
          </a:ln>
        </p:spPr>
        <p:txBody>
          <a:bodyPr anchorCtr="0" anchor="b" bIns="216025" lIns="432050" spcFirstLastPara="1" rIns="432050" wrap="square" tIns="216025">
            <a:noAutofit/>
          </a:bodyPr>
          <a:lstStyle>
            <a:lvl1pPr indent="-228600" lvl="0" marL="457200" algn="l">
              <a:spcBef>
                <a:spcPts val="2260"/>
              </a:spcBef>
              <a:spcAft>
                <a:spcPts val="0"/>
              </a:spcAft>
              <a:buClr>
                <a:schemeClr val="dk1"/>
              </a:buClr>
              <a:buSzPts val="11300"/>
              <a:buNone/>
              <a:defRPr b="1" sz="11300"/>
            </a:lvl1pPr>
            <a:lvl2pPr indent="-228600" lvl="1" marL="914400" algn="l">
              <a:spcBef>
                <a:spcPts val="1900"/>
              </a:spcBef>
              <a:spcAft>
                <a:spcPts val="0"/>
              </a:spcAft>
              <a:buClr>
                <a:schemeClr val="dk1"/>
              </a:buClr>
              <a:buSzPts val="9500"/>
              <a:buNone/>
              <a:defRPr b="1" sz="9500"/>
            </a:lvl2pPr>
            <a:lvl3pPr indent="-228600" lvl="2" marL="1371600" algn="l">
              <a:spcBef>
                <a:spcPts val="1700"/>
              </a:spcBef>
              <a:spcAft>
                <a:spcPts val="0"/>
              </a:spcAft>
              <a:buClr>
                <a:schemeClr val="dk1"/>
              </a:buClr>
              <a:buSzPts val="8500"/>
              <a:buNone/>
              <a:defRPr b="1" sz="8500"/>
            </a:lvl3pPr>
            <a:lvl4pPr indent="-228600" lvl="3" marL="1828800" algn="l">
              <a:spcBef>
                <a:spcPts val="1520"/>
              </a:spcBef>
              <a:spcAft>
                <a:spcPts val="0"/>
              </a:spcAft>
              <a:buClr>
                <a:schemeClr val="dk1"/>
              </a:buClr>
              <a:buSzPts val="7600"/>
              <a:buNone/>
              <a:defRPr b="1" sz="7600"/>
            </a:lvl4pPr>
            <a:lvl5pPr indent="-228600" lvl="4" marL="2286000" algn="l">
              <a:spcBef>
                <a:spcPts val="1520"/>
              </a:spcBef>
              <a:spcAft>
                <a:spcPts val="0"/>
              </a:spcAft>
              <a:buClr>
                <a:schemeClr val="dk1"/>
              </a:buClr>
              <a:buSzPts val="7600"/>
              <a:buNone/>
              <a:defRPr b="1" sz="7600"/>
            </a:lvl5pPr>
            <a:lvl6pPr indent="-228600" lvl="5" marL="2743200" algn="l">
              <a:spcBef>
                <a:spcPts val="1520"/>
              </a:spcBef>
              <a:spcAft>
                <a:spcPts val="0"/>
              </a:spcAft>
              <a:buClr>
                <a:schemeClr val="dk1"/>
              </a:buClr>
              <a:buSzPts val="7600"/>
              <a:buNone/>
              <a:defRPr b="1" sz="7600"/>
            </a:lvl6pPr>
            <a:lvl7pPr indent="-228600" lvl="6" marL="3200400" algn="l">
              <a:spcBef>
                <a:spcPts val="1520"/>
              </a:spcBef>
              <a:spcAft>
                <a:spcPts val="0"/>
              </a:spcAft>
              <a:buClr>
                <a:schemeClr val="dk1"/>
              </a:buClr>
              <a:buSzPts val="7600"/>
              <a:buNone/>
              <a:defRPr b="1" sz="7600"/>
            </a:lvl7pPr>
            <a:lvl8pPr indent="-228600" lvl="7" marL="3657600" algn="l">
              <a:spcBef>
                <a:spcPts val="1520"/>
              </a:spcBef>
              <a:spcAft>
                <a:spcPts val="0"/>
              </a:spcAft>
              <a:buClr>
                <a:schemeClr val="dk1"/>
              </a:buClr>
              <a:buSzPts val="7600"/>
              <a:buNone/>
              <a:defRPr b="1" sz="7600"/>
            </a:lvl8pPr>
            <a:lvl9pPr indent="-228600" lvl="8" marL="4114800" algn="l">
              <a:spcBef>
                <a:spcPts val="1520"/>
              </a:spcBef>
              <a:spcAft>
                <a:spcPts val="0"/>
              </a:spcAft>
              <a:buClr>
                <a:schemeClr val="dk1"/>
              </a:buClr>
              <a:buSzPts val="7600"/>
              <a:buNone/>
              <a:defRPr b="1" sz="7600"/>
            </a:lvl9pPr>
          </a:lstStyle>
          <a:p/>
        </p:txBody>
      </p:sp>
      <p:sp>
        <p:nvSpPr>
          <p:cNvPr id="53" name="Google Shape;53;p9"/>
          <p:cNvSpPr txBox="1"/>
          <p:nvPr>
            <p:ph idx="2" type="body"/>
          </p:nvPr>
        </p:nvSpPr>
        <p:spPr>
          <a:xfrm>
            <a:off x="1620203" y="13701713"/>
            <a:ext cx="14317416" cy="24893114"/>
          </a:xfrm>
          <a:prstGeom prst="rect">
            <a:avLst/>
          </a:prstGeom>
          <a:noFill/>
          <a:ln>
            <a:noFill/>
          </a:ln>
        </p:spPr>
        <p:txBody>
          <a:bodyPr anchorCtr="0" anchor="t" bIns="216025" lIns="432050" spcFirstLastPara="1" rIns="432050" wrap="square" tIns="216025">
            <a:noAutofit/>
          </a:bodyPr>
          <a:lstStyle>
            <a:lvl1pPr indent="-946150" lvl="0" marL="457200" algn="l">
              <a:spcBef>
                <a:spcPts val="2260"/>
              </a:spcBef>
              <a:spcAft>
                <a:spcPts val="0"/>
              </a:spcAft>
              <a:buClr>
                <a:schemeClr val="dk1"/>
              </a:buClr>
              <a:buSzPts val="11300"/>
              <a:buChar char="•"/>
              <a:defRPr sz="11300"/>
            </a:lvl1pPr>
            <a:lvl2pPr indent="-831850" lvl="1" marL="914400" algn="l">
              <a:spcBef>
                <a:spcPts val="1900"/>
              </a:spcBef>
              <a:spcAft>
                <a:spcPts val="0"/>
              </a:spcAft>
              <a:buClr>
                <a:schemeClr val="dk1"/>
              </a:buClr>
              <a:buSzPts val="9500"/>
              <a:buChar char="–"/>
              <a:defRPr sz="9500"/>
            </a:lvl2pPr>
            <a:lvl3pPr indent="-768350" lvl="2" marL="1371600" algn="l">
              <a:spcBef>
                <a:spcPts val="1700"/>
              </a:spcBef>
              <a:spcAft>
                <a:spcPts val="0"/>
              </a:spcAft>
              <a:buClr>
                <a:schemeClr val="dk1"/>
              </a:buClr>
              <a:buSzPts val="8500"/>
              <a:buChar char="•"/>
              <a:defRPr sz="8500"/>
            </a:lvl3pPr>
            <a:lvl4pPr indent="-711200" lvl="3" marL="1828800" algn="l">
              <a:spcBef>
                <a:spcPts val="1520"/>
              </a:spcBef>
              <a:spcAft>
                <a:spcPts val="0"/>
              </a:spcAft>
              <a:buClr>
                <a:schemeClr val="dk1"/>
              </a:buClr>
              <a:buSzPts val="7600"/>
              <a:buChar char="–"/>
              <a:defRPr sz="7600"/>
            </a:lvl4pPr>
            <a:lvl5pPr indent="-711200" lvl="4" marL="2286000" algn="l">
              <a:spcBef>
                <a:spcPts val="1520"/>
              </a:spcBef>
              <a:spcAft>
                <a:spcPts val="0"/>
              </a:spcAft>
              <a:buClr>
                <a:schemeClr val="dk1"/>
              </a:buClr>
              <a:buSzPts val="7600"/>
              <a:buChar char="»"/>
              <a:defRPr sz="7600"/>
            </a:lvl5pPr>
            <a:lvl6pPr indent="-711200" lvl="5" marL="2743200" algn="l">
              <a:spcBef>
                <a:spcPts val="1520"/>
              </a:spcBef>
              <a:spcAft>
                <a:spcPts val="0"/>
              </a:spcAft>
              <a:buClr>
                <a:schemeClr val="dk1"/>
              </a:buClr>
              <a:buSzPts val="7600"/>
              <a:buChar char="•"/>
              <a:defRPr sz="7600"/>
            </a:lvl6pPr>
            <a:lvl7pPr indent="-711200" lvl="6" marL="3200400" algn="l">
              <a:spcBef>
                <a:spcPts val="1520"/>
              </a:spcBef>
              <a:spcAft>
                <a:spcPts val="0"/>
              </a:spcAft>
              <a:buClr>
                <a:schemeClr val="dk1"/>
              </a:buClr>
              <a:buSzPts val="7600"/>
              <a:buChar char="•"/>
              <a:defRPr sz="7600"/>
            </a:lvl7pPr>
            <a:lvl8pPr indent="-711200" lvl="7" marL="3657600" algn="l">
              <a:spcBef>
                <a:spcPts val="1520"/>
              </a:spcBef>
              <a:spcAft>
                <a:spcPts val="0"/>
              </a:spcAft>
              <a:buClr>
                <a:schemeClr val="dk1"/>
              </a:buClr>
              <a:buSzPts val="7600"/>
              <a:buChar char="•"/>
              <a:defRPr sz="7600"/>
            </a:lvl8pPr>
            <a:lvl9pPr indent="-711200" lvl="8" marL="4114800" algn="l">
              <a:spcBef>
                <a:spcPts val="1520"/>
              </a:spcBef>
              <a:spcAft>
                <a:spcPts val="0"/>
              </a:spcAft>
              <a:buClr>
                <a:schemeClr val="dk1"/>
              </a:buClr>
              <a:buSzPts val="7600"/>
              <a:buChar char="•"/>
              <a:defRPr sz="7600"/>
            </a:lvl9pPr>
          </a:lstStyle>
          <a:p/>
        </p:txBody>
      </p:sp>
      <p:sp>
        <p:nvSpPr>
          <p:cNvPr id="54" name="Google Shape;54;p9"/>
          <p:cNvSpPr txBox="1"/>
          <p:nvPr>
            <p:ph idx="3" type="body"/>
          </p:nvPr>
        </p:nvSpPr>
        <p:spPr>
          <a:xfrm>
            <a:off x="16460809" y="9671212"/>
            <a:ext cx="14323040" cy="4030501"/>
          </a:xfrm>
          <a:prstGeom prst="rect">
            <a:avLst/>
          </a:prstGeom>
          <a:noFill/>
          <a:ln>
            <a:noFill/>
          </a:ln>
        </p:spPr>
        <p:txBody>
          <a:bodyPr anchorCtr="0" anchor="b" bIns="216025" lIns="432050" spcFirstLastPara="1" rIns="432050" wrap="square" tIns="216025">
            <a:noAutofit/>
          </a:bodyPr>
          <a:lstStyle>
            <a:lvl1pPr indent="-228600" lvl="0" marL="457200" algn="l">
              <a:spcBef>
                <a:spcPts val="2260"/>
              </a:spcBef>
              <a:spcAft>
                <a:spcPts val="0"/>
              </a:spcAft>
              <a:buClr>
                <a:schemeClr val="dk1"/>
              </a:buClr>
              <a:buSzPts val="11300"/>
              <a:buNone/>
              <a:defRPr b="1" sz="11300"/>
            </a:lvl1pPr>
            <a:lvl2pPr indent="-228600" lvl="1" marL="914400" algn="l">
              <a:spcBef>
                <a:spcPts val="1900"/>
              </a:spcBef>
              <a:spcAft>
                <a:spcPts val="0"/>
              </a:spcAft>
              <a:buClr>
                <a:schemeClr val="dk1"/>
              </a:buClr>
              <a:buSzPts val="9500"/>
              <a:buNone/>
              <a:defRPr b="1" sz="9500"/>
            </a:lvl2pPr>
            <a:lvl3pPr indent="-228600" lvl="2" marL="1371600" algn="l">
              <a:spcBef>
                <a:spcPts val="1700"/>
              </a:spcBef>
              <a:spcAft>
                <a:spcPts val="0"/>
              </a:spcAft>
              <a:buClr>
                <a:schemeClr val="dk1"/>
              </a:buClr>
              <a:buSzPts val="8500"/>
              <a:buNone/>
              <a:defRPr b="1" sz="8500"/>
            </a:lvl3pPr>
            <a:lvl4pPr indent="-228600" lvl="3" marL="1828800" algn="l">
              <a:spcBef>
                <a:spcPts val="1520"/>
              </a:spcBef>
              <a:spcAft>
                <a:spcPts val="0"/>
              </a:spcAft>
              <a:buClr>
                <a:schemeClr val="dk1"/>
              </a:buClr>
              <a:buSzPts val="7600"/>
              <a:buNone/>
              <a:defRPr b="1" sz="7600"/>
            </a:lvl4pPr>
            <a:lvl5pPr indent="-228600" lvl="4" marL="2286000" algn="l">
              <a:spcBef>
                <a:spcPts val="1520"/>
              </a:spcBef>
              <a:spcAft>
                <a:spcPts val="0"/>
              </a:spcAft>
              <a:buClr>
                <a:schemeClr val="dk1"/>
              </a:buClr>
              <a:buSzPts val="7600"/>
              <a:buNone/>
              <a:defRPr b="1" sz="7600"/>
            </a:lvl5pPr>
            <a:lvl6pPr indent="-228600" lvl="5" marL="2743200" algn="l">
              <a:spcBef>
                <a:spcPts val="1520"/>
              </a:spcBef>
              <a:spcAft>
                <a:spcPts val="0"/>
              </a:spcAft>
              <a:buClr>
                <a:schemeClr val="dk1"/>
              </a:buClr>
              <a:buSzPts val="7600"/>
              <a:buNone/>
              <a:defRPr b="1" sz="7600"/>
            </a:lvl6pPr>
            <a:lvl7pPr indent="-228600" lvl="6" marL="3200400" algn="l">
              <a:spcBef>
                <a:spcPts val="1520"/>
              </a:spcBef>
              <a:spcAft>
                <a:spcPts val="0"/>
              </a:spcAft>
              <a:buClr>
                <a:schemeClr val="dk1"/>
              </a:buClr>
              <a:buSzPts val="7600"/>
              <a:buNone/>
              <a:defRPr b="1" sz="7600"/>
            </a:lvl7pPr>
            <a:lvl8pPr indent="-228600" lvl="7" marL="3657600" algn="l">
              <a:spcBef>
                <a:spcPts val="1520"/>
              </a:spcBef>
              <a:spcAft>
                <a:spcPts val="0"/>
              </a:spcAft>
              <a:buClr>
                <a:schemeClr val="dk1"/>
              </a:buClr>
              <a:buSzPts val="7600"/>
              <a:buNone/>
              <a:defRPr b="1" sz="7600"/>
            </a:lvl8pPr>
            <a:lvl9pPr indent="-228600" lvl="8" marL="4114800" algn="l">
              <a:spcBef>
                <a:spcPts val="1520"/>
              </a:spcBef>
              <a:spcAft>
                <a:spcPts val="0"/>
              </a:spcAft>
              <a:buClr>
                <a:schemeClr val="dk1"/>
              </a:buClr>
              <a:buSzPts val="7600"/>
              <a:buNone/>
              <a:defRPr b="1" sz="7600"/>
            </a:lvl9pPr>
          </a:lstStyle>
          <a:p/>
        </p:txBody>
      </p:sp>
      <p:sp>
        <p:nvSpPr>
          <p:cNvPr id="55" name="Google Shape;55;p9"/>
          <p:cNvSpPr txBox="1"/>
          <p:nvPr>
            <p:ph idx="4" type="body"/>
          </p:nvPr>
        </p:nvSpPr>
        <p:spPr>
          <a:xfrm>
            <a:off x="16460809" y="13701713"/>
            <a:ext cx="14323040" cy="24893114"/>
          </a:xfrm>
          <a:prstGeom prst="rect">
            <a:avLst/>
          </a:prstGeom>
          <a:noFill/>
          <a:ln>
            <a:noFill/>
          </a:ln>
        </p:spPr>
        <p:txBody>
          <a:bodyPr anchorCtr="0" anchor="t" bIns="216025" lIns="432050" spcFirstLastPara="1" rIns="432050" wrap="square" tIns="216025">
            <a:noAutofit/>
          </a:bodyPr>
          <a:lstStyle>
            <a:lvl1pPr indent="-946150" lvl="0" marL="457200" algn="l">
              <a:spcBef>
                <a:spcPts val="2260"/>
              </a:spcBef>
              <a:spcAft>
                <a:spcPts val="0"/>
              </a:spcAft>
              <a:buClr>
                <a:schemeClr val="dk1"/>
              </a:buClr>
              <a:buSzPts val="11300"/>
              <a:buChar char="•"/>
              <a:defRPr sz="11300"/>
            </a:lvl1pPr>
            <a:lvl2pPr indent="-831850" lvl="1" marL="914400" algn="l">
              <a:spcBef>
                <a:spcPts val="1900"/>
              </a:spcBef>
              <a:spcAft>
                <a:spcPts val="0"/>
              </a:spcAft>
              <a:buClr>
                <a:schemeClr val="dk1"/>
              </a:buClr>
              <a:buSzPts val="9500"/>
              <a:buChar char="–"/>
              <a:defRPr sz="9500"/>
            </a:lvl2pPr>
            <a:lvl3pPr indent="-768350" lvl="2" marL="1371600" algn="l">
              <a:spcBef>
                <a:spcPts val="1700"/>
              </a:spcBef>
              <a:spcAft>
                <a:spcPts val="0"/>
              </a:spcAft>
              <a:buClr>
                <a:schemeClr val="dk1"/>
              </a:buClr>
              <a:buSzPts val="8500"/>
              <a:buChar char="•"/>
              <a:defRPr sz="8500"/>
            </a:lvl3pPr>
            <a:lvl4pPr indent="-711200" lvl="3" marL="1828800" algn="l">
              <a:spcBef>
                <a:spcPts val="1520"/>
              </a:spcBef>
              <a:spcAft>
                <a:spcPts val="0"/>
              </a:spcAft>
              <a:buClr>
                <a:schemeClr val="dk1"/>
              </a:buClr>
              <a:buSzPts val="7600"/>
              <a:buChar char="–"/>
              <a:defRPr sz="7600"/>
            </a:lvl4pPr>
            <a:lvl5pPr indent="-711200" lvl="4" marL="2286000" algn="l">
              <a:spcBef>
                <a:spcPts val="1520"/>
              </a:spcBef>
              <a:spcAft>
                <a:spcPts val="0"/>
              </a:spcAft>
              <a:buClr>
                <a:schemeClr val="dk1"/>
              </a:buClr>
              <a:buSzPts val="7600"/>
              <a:buChar char="»"/>
              <a:defRPr sz="7600"/>
            </a:lvl5pPr>
            <a:lvl6pPr indent="-711200" lvl="5" marL="2743200" algn="l">
              <a:spcBef>
                <a:spcPts val="1520"/>
              </a:spcBef>
              <a:spcAft>
                <a:spcPts val="0"/>
              </a:spcAft>
              <a:buClr>
                <a:schemeClr val="dk1"/>
              </a:buClr>
              <a:buSzPts val="7600"/>
              <a:buChar char="•"/>
              <a:defRPr sz="7600"/>
            </a:lvl6pPr>
            <a:lvl7pPr indent="-711200" lvl="6" marL="3200400" algn="l">
              <a:spcBef>
                <a:spcPts val="1520"/>
              </a:spcBef>
              <a:spcAft>
                <a:spcPts val="0"/>
              </a:spcAft>
              <a:buClr>
                <a:schemeClr val="dk1"/>
              </a:buClr>
              <a:buSzPts val="7600"/>
              <a:buChar char="•"/>
              <a:defRPr sz="7600"/>
            </a:lvl7pPr>
            <a:lvl8pPr indent="-711200" lvl="7" marL="3657600" algn="l">
              <a:spcBef>
                <a:spcPts val="1520"/>
              </a:spcBef>
              <a:spcAft>
                <a:spcPts val="0"/>
              </a:spcAft>
              <a:buClr>
                <a:schemeClr val="dk1"/>
              </a:buClr>
              <a:buSzPts val="7600"/>
              <a:buChar char="•"/>
              <a:defRPr sz="7600"/>
            </a:lvl8pPr>
            <a:lvl9pPr indent="-711200" lvl="8" marL="4114800" algn="l">
              <a:spcBef>
                <a:spcPts val="1520"/>
              </a:spcBef>
              <a:spcAft>
                <a:spcPts val="0"/>
              </a:spcAft>
              <a:buClr>
                <a:schemeClr val="dk1"/>
              </a:buClr>
              <a:buSzPts val="7600"/>
              <a:buChar char="•"/>
              <a:defRPr sz="7600"/>
            </a:lvl9pPr>
          </a:lstStyle>
          <a:p/>
        </p:txBody>
      </p:sp>
      <p:sp>
        <p:nvSpPr>
          <p:cNvPr id="56" name="Google Shape;56;p9"/>
          <p:cNvSpPr txBox="1"/>
          <p:nvPr>
            <p:ph idx="10" type="dt"/>
          </p:nvPr>
        </p:nvSpPr>
        <p:spPr>
          <a:xfrm>
            <a:off x="1620837" y="40044688"/>
            <a:ext cx="7559675" cy="2300287"/>
          </a:xfrm>
          <a:prstGeom prst="rect">
            <a:avLst/>
          </a:prstGeom>
          <a:noFill/>
          <a:ln>
            <a:noFill/>
          </a:ln>
        </p:spPr>
        <p:txBody>
          <a:bodyPr anchorCtr="0" anchor="ctr" bIns="216025" lIns="432050" spcFirstLastPara="1" rIns="432050" wrap="square" tIns="216025">
            <a:noAutofit/>
          </a:bodyPr>
          <a:lstStyle>
            <a:lvl1pPr lvl="0" algn="l">
              <a:lnSpc>
                <a:spcPct val="100000"/>
              </a:lnSpc>
              <a:spcBef>
                <a:spcPts val="0"/>
              </a:spcBef>
              <a:spcAft>
                <a:spcPts val="0"/>
              </a:spcAft>
              <a:buSzPts val="1400"/>
              <a:buNone/>
              <a:defRPr sz="57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9"/>
          <p:cNvSpPr txBox="1"/>
          <p:nvPr>
            <p:ph idx="11" type="ftr"/>
          </p:nvPr>
        </p:nvSpPr>
        <p:spPr>
          <a:xfrm>
            <a:off x="11071225" y="40044688"/>
            <a:ext cx="10261600" cy="2300287"/>
          </a:xfrm>
          <a:prstGeom prst="rect">
            <a:avLst/>
          </a:prstGeom>
          <a:noFill/>
          <a:ln>
            <a:noFill/>
          </a:ln>
        </p:spPr>
        <p:txBody>
          <a:bodyPr anchorCtr="0" anchor="ctr" bIns="216025" lIns="432050" spcFirstLastPara="1" rIns="432050" wrap="square" tIns="21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9"/>
          <p:cNvSpPr txBox="1"/>
          <p:nvPr>
            <p:ph idx="12" type="sldNum"/>
          </p:nvPr>
        </p:nvSpPr>
        <p:spPr>
          <a:xfrm>
            <a:off x="23223538" y="40044688"/>
            <a:ext cx="7559675" cy="2300287"/>
          </a:xfrm>
          <a:prstGeom prst="rect">
            <a:avLst/>
          </a:prstGeom>
          <a:noFill/>
          <a:ln>
            <a:noFill/>
          </a:ln>
        </p:spPr>
        <p:txBody>
          <a:bodyPr anchorCtr="0" anchor="ctr" bIns="216025" lIns="432050" spcFirstLastPara="1" rIns="432050" wrap="square" tIns="216025">
            <a:noAutofit/>
          </a:bodyPr>
          <a:lstStyle>
            <a:lvl1pPr indent="0" lvl="0"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uas Partes de Conteúdo" type="twoObj">
  <p:cSld name="TWO_OBJECTS">
    <p:spTree>
      <p:nvGrpSpPr>
        <p:cNvPr id="59" name="Shape 59"/>
        <p:cNvGrpSpPr/>
        <p:nvPr/>
      </p:nvGrpSpPr>
      <p:grpSpPr>
        <a:xfrm>
          <a:off x="0" y="0"/>
          <a:ext cx="0" cy="0"/>
          <a:chOff x="0" y="0"/>
          <a:chExt cx="0" cy="0"/>
        </a:xfrm>
      </p:grpSpPr>
      <p:sp>
        <p:nvSpPr>
          <p:cNvPr id="60" name="Google Shape;60;p10"/>
          <p:cNvSpPr txBox="1"/>
          <p:nvPr>
            <p:ph type="title"/>
          </p:nvPr>
        </p:nvSpPr>
        <p:spPr>
          <a:xfrm>
            <a:off x="1620837" y="1730375"/>
            <a:ext cx="29162375" cy="7200900"/>
          </a:xfrm>
          <a:prstGeom prst="rect">
            <a:avLst/>
          </a:prstGeom>
          <a:noFill/>
          <a:ln>
            <a:noFill/>
          </a:ln>
        </p:spPr>
        <p:txBody>
          <a:bodyPr anchorCtr="0" anchor="ctr" bIns="216025" lIns="432050" spcFirstLastPara="1" rIns="432050" wrap="square" tIns="216025">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1" name="Google Shape;61;p10"/>
          <p:cNvSpPr txBox="1"/>
          <p:nvPr>
            <p:ph idx="1" type="body"/>
          </p:nvPr>
        </p:nvSpPr>
        <p:spPr>
          <a:xfrm>
            <a:off x="5743846" y="63507938"/>
            <a:ext cx="51402048" cy="179642452"/>
          </a:xfrm>
          <a:prstGeom prst="rect">
            <a:avLst/>
          </a:prstGeom>
          <a:noFill/>
          <a:ln>
            <a:noFill/>
          </a:ln>
        </p:spPr>
        <p:txBody>
          <a:bodyPr anchorCtr="0" anchor="t" bIns="216025" lIns="432050" spcFirstLastPara="1" rIns="432050" wrap="square" tIns="216025">
            <a:noAutofit/>
          </a:bodyPr>
          <a:lstStyle>
            <a:lvl1pPr indent="-1066800" lvl="0" marL="457200" algn="l">
              <a:spcBef>
                <a:spcPts val="2640"/>
              </a:spcBef>
              <a:spcAft>
                <a:spcPts val="0"/>
              </a:spcAft>
              <a:buClr>
                <a:schemeClr val="dk1"/>
              </a:buClr>
              <a:buSzPts val="13200"/>
              <a:buChar char="•"/>
              <a:defRPr sz="13200"/>
            </a:lvl1pPr>
            <a:lvl2pPr indent="-946150" lvl="1" marL="914400" algn="l">
              <a:spcBef>
                <a:spcPts val="2260"/>
              </a:spcBef>
              <a:spcAft>
                <a:spcPts val="0"/>
              </a:spcAft>
              <a:buClr>
                <a:schemeClr val="dk1"/>
              </a:buClr>
              <a:buSzPts val="11300"/>
              <a:buChar char="–"/>
              <a:defRPr sz="11300"/>
            </a:lvl2pPr>
            <a:lvl3pPr indent="-831850" lvl="2" marL="1371600" algn="l">
              <a:spcBef>
                <a:spcPts val="1900"/>
              </a:spcBef>
              <a:spcAft>
                <a:spcPts val="0"/>
              </a:spcAft>
              <a:buClr>
                <a:schemeClr val="dk1"/>
              </a:buClr>
              <a:buSzPts val="9500"/>
              <a:buChar char="•"/>
              <a:defRPr sz="9500"/>
            </a:lvl3pPr>
            <a:lvl4pPr indent="-768350" lvl="3" marL="1828800" algn="l">
              <a:spcBef>
                <a:spcPts val="1700"/>
              </a:spcBef>
              <a:spcAft>
                <a:spcPts val="0"/>
              </a:spcAft>
              <a:buClr>
                <a:schemeClr val="dk1"/>
              </a:buClr>
              <a:buSzPts val="8500"/>
              <a:buChar char="–"/>
              <a:defRPr sz="8500"/>
            </a:lvl4pPr>
            <a:lvl5pPr indent="-768350" lvl="4" marL="2286000" algn="l">
              <a:spcBef>
                <a:spcPts val="1700"/>
              </a:spcBef>
              <a:spcAft>
                <a:spcPts val="0"/>
              </a:spcAft>
              <a:buClr>
                <a:schemeClr val="dk1"/>
              </a:buClr>
              <a:buSzPts val="8500"/>
              <a:buChar char="»"/>
              <a:defRPr sz="8500"/>
            </a:lvl5pPr>
            <a:lvl6pPr indent="-768350" lvl="5" marL="2743200" algn="l">
              <a:spcBef>
                <a:spcPts val="1700"/>
              </a:spcBef>
              <a:spcAft>
                <a:spcPts val="0"/>
              </a:spcAft>
              <a:buClr>
                <a:schemeClr val="dk1"/>
              </a:buClr>
              <a:buSzPts val="8500"/>
              <a:buChar char="•"/>
              <a:defRPr sz="8500"/>
            </a:lvl6pPr>
            <a:lvl7pPr indent="-768350" lvl="6" marL="3200400" algn="l">
              <a:spcBef>
                <a:spcPts val="1700"/>
              </a:spcBef>
              <a:spcAft>
                <a:spcPts val="0"/>
              </a:spcAft>
              <a:buClr>
                <a:schemeClr val="dk1"/>
              </a:buClr>
              <a:buSzPts val="8500"/>
              <a:buChar char="•"/>
              <a:defRPr sz="8500"/>
            </a:lvl7pPr>
            <a:lvl8pPr indent="-768350" lvl="7" marL="3657600" algn="l">
              <a:spcBef>
                <a:spcPts val="1700"/>
              </a:spcBef>
              <a:spcAft>
                <a:spcPts val="0"/>
              </a:spcAft>
              <a:buClr>
                <a:schemeClr val="dk1"/>
              </a:buClr>
              <a:buSzPts val="8500"/>
              <a:buChar char="•"/>
              <a:defRPr sz="8500"/>
            </a:lvl8pPr>
            <a:lvl9pPr indent="-768350" lvl="8" marL="4114800" algn="l">
              <a:spcBef>
                <a:spcPts val="1700"/>
              </a:spcBef>
              <a:spcAft>
                <a:spcPts val="0"/>
              </a:spcAft>
              <a:buClr>
                <a:schemeClr val="dk1"/>
              </a:buClr>
              <a:buSzPts val="8500"/>
              <a:buChar char="•"/>
              <a:defRPr sz="8500"/>
            </a:lvl9pPr>
          </a:lstStyle>
          <a:p/>
        </p:txBody>
      </p:sp>
      <p:sp>
        <p:nvSpPr>
          <p:cNvPr id="62" name="Google Shape;62;p10"/>
          <p:cNvSpPr txBox="1"/>
          <p:nvPr>
            <p:ph idx="2" type="body"/>
          </p:nvPr>
        </p:nvSpPr>
        <p:spPr>
          <a:xfrm>
            <a:off x="57685963" y="63507938"/>
            <a:ext cx="51402054" cy="179642452"/>
          </a:xfrm>
          <a:prstGeom prst="rect">
            <a:avLst/>
          </a:prstGeom>
          <a:noFill/>
          <a:ln>
            <a:noFill/>
          </a:ln>
        </p:spPr>
        <p:txBody>
          <a:bodyPr anchorCtr="0" anchor="t" bIns="216025" lIns="432050" spcFirstLastPara="1" rIns="432050" wrap="square" tIns="216025">
            <a:noAutofit/>
          </a:bodyPr>
          <a:lstStyle>
            <a:lvl1pPr indent="-1066800" lvl="0" marL="457200" algn="l">
              <a:spcBef>
                <a:spcPts val="2640"/>
              </a:spcBef>
              <a:spcAft>
                <a:spcPts val="0"/>
              </a:spcAft>
              <a:buClr>
                <a:schemeClr val="dk1"/>
              </a:buClr>
              <a:buSzPts val="13200"/>
              <a:buChar char="•"/>
              <a:defRPr sz="13200"/>
            </a:lvl1pPr>
            <a:lvl2pPr indent="-946150" lvl="1" marL="914400" algn="l">
              <a:spcBef>
                <a:spcPts val="2260"/>
              </a:spcBef>
              <a:spcAft>
                <a:spcPts val="0"/>
              </a:spcAft>
              <a:buClr>
                <a:schemeClr val="dk1"/>
              </a:buClr>
              <a:buSzPts val="11300"/>
              <a:buChar char="–"/>
              <a:defRPr sz="11300"/>
            </a:lvl2pPr>
            <a:lvl3pPr indent="-831850" lvl="2" marL="1371600" algn="l">
              <a:spcBef>
                <a:spcPts val="1900"/>
              </a:spcBef>
              <a:spcAft>
                <a:spcPts val="0"/>
              </a:spcAft>
              <a:buClr>
                <a:schemeClr val="dk1"/>
              </a:buClr>
              <a:buSzPts val="9500"/>
              <a:buChar char="•"/>
              <a:defRPr sz="9500"/>
            </a:lvl3pPr>
            <a:lvl4pPr indent="-768350" lvl="3" marL="1828800" algn="l">
              <a:spcBef>
                <a:spcPts val="1700"/>
              </a:spcBef>
              <a:spcAft>
                <a:spcPts val="0"/>
              </a:spcAft>
              <a:buClr>
                <a:schemeClr val="dk1"/>
              </a:buClr>
              <a:buSzPts val="8500"/>
              <a:buChar char="–"/>
              <a:defRPr sz="8500"/>
            </a:lvl4pPr>
            <a:lvl5pPr indent="-768350" lvl="4" marL="2286000" algn="l">
              <a:spcBef>
                <a:spcPts val="1700"/>
              </a:spcBef>
              <a:spcAft>
                <a:spcPts val="0"/>
              </a:spcAft>
              <a:buClr>
                <a:schemeClr val="dk1"/>
              </a:buClr>
              <a:buSzPts val="8500"/>
              <a:buChar char="»"/>
              <a:defRPr sz="8500"/>
            </a:lvl5pPr>
            <a:lvl6pPr indent="-768350" lvl="5" marL="2743200" algn="l">
              <a:spcBef>
                <a:spcPts val="1700"/>
              </a:spcBef>
              <a:spcAft>
                <a:spcPts val="0"/>
              </a:spcAft>
              <a:buClr>
                <a:schemeClr val="dk1"/>
              </a:buClr>
              <a:buSzPts val="8500"/>
              <a:buChar char="•"/>
              <a:defRPr sz="8500"/>
            </a:lvl6pPr>
            <a:lvl7pPr indent="-768350" lvl="6" marL="3200400" algn="l">
              <a:spcBef>
                <a:spcPts val="1700"/>
              </a:spcBef>
              <a:spcAft>
                <a:spcPts val="0"/>
              </a:spcAft>
              <a:buClr>
                <a:schemeClr val="dk1"/>
              </a:buClr>
              <a:buSzPts val="8500"/>
              <a:buChar char="•"/>
              <a:defRPr sz="8500"/>
            </a:lvl7pPr>
            <a:lvl8pPr indent="-768350" lvl="7" marL="3657600" algn="l">
              <a:spcBef>
                <a:spcPts val="1700"/>
              </a:spcBef>
              <a:spcAft>
                <a:spcPts val="0"/>
              </a:spcAft>
              <a:buClr>
                <a:schemeClr val="dk1"/>
              </a:buClr>
              <a:buSzPts val="8500"/>
              <a:buChar char="•"/>
              <a:defRPr sz="8500"/>
            </a:lvl8pPr>
            <a:lvl9pPr indent="-768350" lvl="8" marL="4114800" algn="l">
              <a:spcBef>
                <a:spcPts val="1700"/>
              </a:spcBef>
              <a:spcAft>
                <a:spcPts val="0"/>
              </a:spcAft>
              <a:buClr>
                <a:schemeClr val="dk1"/>
              </a:buClr>
              <a:buSzPts val="8500"/>
              <a:buChar char="•"/>
              <a:defRPr sz="8500"/>
            </a:lvl9pPr>
          </a:lstStyle>
          <a:p/>
        </p:txBody>
      </p:sp>
      <p:sp>
        <p:nvSpPr>
          <p:cNvPr id="63" name="Google Shape;63;p10"/>
          <p:cNvSpPr txBox="1"/>
          <p:nvPr>
            <p:ph idx="10" type="dt"/>
          </p:nvPr>
        </p:nvSpPr>
        <p:spPr>
          <a:xfrm>
            <a:off x="1620837" y="40044688"/>
            <a:ext cx="7559675" cy="2300287"/>
          </a:xfrm>
          <a:prstGeom prst="rect">
            <a:avLst/>
          </a:prstGeom>
          <a:noFill/>
          <a:ln>
            <a:noFill/>
          </a:ln>
        </p:spPr>
        <p:txBody>
          <a:bodyPr anchorCtr="0" anchor="ctr" bIns="216025" lIns="432050" spcFirstLastPara="1" rIns="432050" wrap="square" tIns="216025">
            <a:noAutofit/>
          </a:bodyPr>
          <a:lstStyle>
            <a:lvl1pPr lvl="0" algn="l">
              <a:lnSpc>
                <a:spcPct val="100000"/>
              </a:lnSpc>
              <a:spcBef>
                <a:spcPts val="0"/>
              </a:spcBef>
              <a:spcAft>
                <a:spcPts val="0"/>
              </a:spcAft>
              <a:buSzPts val="1400"/>
              <a:buNone/>
              <a:defRPr sz="57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0"/>
          <p:cNvSpPr txBox="1"/>
          <p:nvPr>
            <p:ph idx="11" type="ftr"/>
          </p:nvPr>
        </p:nvSpPr>
        <p:spPr>
          <a:xfrm>
            <a:off x="11071225" y="40044688"/>
            <a:ext cx="10261600" cy="2300287"/>
          </a:xfrm>
          <a:prstGeom prst="rect">
            <a:avLst/>
          </a:prstGeom>
          <a:noFill/>
          <a:ln>
            <a:noFill/>
          </a:ln>
        </p:spPr>
        <p:txBody>
          <a:bodyPr anchorCtr="0" anchor="ctr" bIns="216025" lIns="432050" spcFirstLastPara="1" rIns="432050" wrap="square" tIns="21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10"/>
          <p:cNvSpPr txBox="1"/>
          <p:nvPr>
            <p:ph idx="12" type="sldNum"/>
          </p:nvPr>
        </p:nvSpPr>
        <p:spPr>
          <a:xfrm>
            <a:off x="23223538" y="40044688"/>
            <a:ext cx="7559675" cy="2300287"/>
          </a:xfrm>
          <a:prstGeom prst="rect">
            <a:avLst/>
          </a:prstGeom>
          <a:noFill/>
          <a:ln>
            <a:noFill/>
          </a:ln>
        </p:spPr>
        <p:txBody>
          <a:bodyPr anchorCtr="0" anchor="ctr" bIns="216025" lIns="432050" spcFirstLastPara="1" rIns="432050" wrap="square" tIns="216025">
            <a:noAutofit/>
          </a:bodyPr>
          <a:lstStyle>
            <a:lvl1pPr indent="0" lvl="0"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beçalho da Seção" type="secHead">
  <p:cSld name="SECTION_HEADER">
    <p:spTree>
      <p:nvGrpSpPr>
        <p:cNvPr id="66" name="Shape 66"/>
        <p:cNvGrpSpPr/>
        <p:nvPr/>
      </p:nvGrpSpPr>
      <p:grpSpPr>
        <a:xfrm>
          <a:off x="0" y="0"/>
          <a:ext cx="0" cy="0"/>
          <a:chOff x="0" y="0"/>
          <a:chExt cx="0" cy="0"/>
        </a:xfrm>
      </p:grpSpPr>
      <p:sp>
        <p:nvSpPr>
          <p:cNvPr id="67" name="Google Shape;67;p11"/>
          <p:cNvSpPr txBox="1"/>
          <p:nvPr>
            <p:ph type="title"/>
          </p:nvPr>
        </p:nvSpPr>
        <p:spPr>
          <a:xfrm>
            <a:off x="2559696" y="27763472"/>
            <a:ext cx="27543443" cy="8581073"/>
          </a:xfrm>
          <a:prstGeom prst="rect">
            <a:avLst/>
          </a:prstGeom>
          <a:noFill/>
          <a:ln>
            <a:noFill/>
          </a:ln>
        </p:spPr>
        <p:txBody>
          <a:bodyPr anchorCtr="0" anchor="t" bIns="216025" lIns="432050" spcFirstLastPara="1" rIns="432050" wrap="square" tIns="216025">
            <a:noAutofit/>
          </a:bodyPr>
          <a:lstStyle>
            <a:lvl1pPr lvl="0" algn="l">
              <a:spcBef>
                <a:spcPts val="0"/>
              </a:spcBef>
              <a:spcAft>
                <a:spcPts val="0"/>
              </a:spcAft>
              <a:buSzPts val="1400"/>
              <a:buNone/>
              <a:defRPr b="1" sz="189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8" name="Google Shape;68;p11"/>
          <p:cNvSpPr txBox="1"/>
          <p:nvPr>
            <p:ph idx="1" type="body"/>
          </p:nvPr>
        </p:nvSpPr>
        <p:spPr>
          <a:xfrm>
            <a:off x="2559696" y="18312295"/>
            <a:ext cx="27543443" cy="9451178"/>
          </a:xfrm>
          <a:prstGeom prst="rect">
            <a:avLst/>
          </a:prstGeom>
          <a:noFill/>
          <a:ln>
            <a:noFill/>
          </a:ln>
        </p:spPr>
        <p:txBody>
          <a:bodyPr anchorCtr="0" anchor="b" bIns="216025" lIns="432050" spcFirstLastPara="1" rIns="432050" wrap="square" tIns="216025">
            <a:noAutofit/>
          </a:bodyPr>
          <a:lstStyle>
            <a:lvl1pPr indent="-228600" lvl="0" marL="457200" algn="l">
              <a:spcBef>
                <a:spcPts val="1900"/>
              </a:spcBef>
              <a:spcAft>
                <a:spcPts val="0"/>
              </a:spcAft>
              <a:buClr>
                <a:srgbClr val="888888"/>
              </a:buClr>
              <a:buSzPts val="9500"/>
              <a:buNone/>
              <a:defRPr sz="9500">
                <a:solidFill>
                  <a:srgbClr val="888888"/>
                </a:solidFill>
              </a:defRPr>
            </a:lvl1pPr>
            <a:lvl2pPr indent="-228600" lvl="1" marL="914400" algn="l">
              <a:spcBef>
                <a:spcPts val="1700"/>
              </a:spcBef>
              <a:spcAft>
                <a:spcPts val="0"/>
              </a:spcAft>
              <a:buClr>
                <a:srgbClr val="888888"/>
              </a:buClr>
              <a:buSzPts val="8500"/>
              <a:buNone/>
              <a:defRPr sz="8500">
                <a:solidFill>
                  <a:srgbClr val="888888"/>
                </a:solidFill>
              </a:defRPr>
            </a:lvl2pPr>
            <a:lvl3pPr indent="-228600" lvl="2" marL="1371600" algn="l">
              <a:spcBef>
                <a:spcPts val="1520"/>
              </a:spcBef>
              <a:spcAft>
                <a:spcPts val="0"/>
              </a:spcAft>
              <a:buClr>
                <a:srgbClr val="888888"/>
              </a:buClr>
              <a:buSzPts val="7600"/>
              <a:buNone/>
              <a:defRPr sz="7600">
                <a:solidFill>
                  <a:srgbClr val="888888"/>
                </a:solidFill>
              </a:defRPr>
            </a:lvl3pPr>
            <a:lvl4pPr indent="-228600" lvl="3" marL="1828800" algn="l">
              <a:spcBef>
                <a:spcPts val="1320"/>
              </a:spcBef>
              <a:spcAft>
                <a:spcPts val="0"/>
              </a:spcAft>
              <a:buClr>
                <a:srgbClr val="888888"/>
              </a:buClr>
              <a:buSzPts val="6600"/>
              <a:buNone/>
              <a:defRPr sz="6600">
                <a:solidFill>
                  <a:srgbClr val="888888"/>
                </a:solidFill>
              </a:defRPr>
            </a:lvl4pPr>
            <a:lvl5pPr indent="-228600" lvl="4" marL="2286000" algn="l">
              <a:spcBef>
                <a:spcPts val="1320"/>
              </a:spcBef>
              <a:spcAft>
                <a:spcPts val="0"/>
              </a:spcAft>
              <a:buClr>
                <a:srgbClr val="888888"/>
              </a:buClr>
              <a:buSzPts val="6600"/>
              <a:buNone/>
              <a:defRPr sz="6600">
                <a:solidFill>
                  <a:srgbClr val="888888"/>
                </a:solidFill>
              </a:defRPr>
            </a:lvl5pPr>
            <a:lvl6pPr indent="-228600" lvl="5" marL="2743200" algn="l">
              <a:spcBef>
                <a:spcPts val="1320"/>
              </a:spcBef>
              <a:spcAft>
                <a:spcPts val="0"/>
              </a:spcAft>
              <a:buClr>
                <a:srgbClr val="888888"/>
              </a:buClr>
              <a:buSzPts val="6600"/>
              <a:buNone/>
              <a:defRPr sz="6600">
                <a:solidFill>
                  <a:srgbClr val="888888"/>
                </a:solidFill>
              </a:defRPr>
            </a:lvl6pPr>
            <a:lvl7pPr indent="-228600" lvl="6" marL="3200400" algn="l">
              <a:spcBef>
                <a:spcPts val="1320"/>
              </a:spcBef>
              <a:spcAft>
                <a:spcPts val="0"/>
              </a:spcAft>
              <a:buClr>
                <a:srgbClr val="888888"/>
              </a:buClr>
              <a:buSzPts val="6600"/>
              <a:buNone/>
              <a:defRPr sz="6600">
                <a:solidFill>
                  <a:srgbClr val="888888"/>
                </a:solidFill>
              </a:defRPr>
            </a:lvl7pPr>
            <a:lvl8pPr indent="-228600" lvl="7" marL="3657600" algn="l">
              <a:spcBef>
                <a:spcPts val="1320"/>
              </a:spcBef>
              <a:spcAft>
                <a:spcPts val="0"/>
              </a:spcAft>
              <a:buClr>
                <a:srgbClr val="888888"/>
              </a:buClr>
              <a:buSzPts val="6600"/>
              <a:buNone/>
              <a:defRPr sz="6600">
                <a:solidFill>
                  <a:srgbClr val="888888"/>
                </a:solidFill>
              </a:defRPr>
            </a:lvl8pPr>
            <a:lvl9pPr indent="-228600" lvl="8" marL="4114800" algn="l">
              <a:spcBef>
                <a:spcPts val="1320"/>
              </a:spcBef>
              <a:spcAft>
                <a:spcPts val="0"/>
              </a:spcAft>
              <a:buClr>
                <a:srgbClr val="888888"/>
              </a:buClr>
              <a:buSzPts val="6600"/>
              <a:buNone/>
              <a:defRPr sz="6600">
                <a:solidFill>
                  <a:srgbClr val="888888"/>
                </a:solidFill>
              </a:defRPr>
            </a:lvl9pPr>
          </a:lstStyle>
          <a:p/>
        </p:txBody>
      </p:sp>
      <p:sp>
        <p:nvSpPr>
          <p:cNvPr id="69" name="Google Shape;69;p11"/>
          <p:cNvSpPr txBox="1"/>
          <p:nvPr>
            <p:ph idx="10" type="dt"/>
          </p:nvPr>
        </p:nvSpPr>
        <p:spPr>
          <a:xfrm>
            <a:off x="1620837" y="40044688"/>
            <a:ext cx="7559675" cy="2300287"/>
          </a:xfrm>
          <a:prstGeom prst="rect">
            <a:avLst/>
          </a:prstGeom>
          <a:noFill/>
          <a:ln>
            <a:noFill/>
          </a:ln>
        </p:spPr>
        <p:txBody>
          <a:bodyPr anchorCtr="0" anchor="ctr" bIns="216025" lIns="432050" spcFirstLastPara="1" rIns="432050" wrap="square" tIns="216025">
            <a:noAutofit/>
          </a:bodyPr>
          <a:lstStyle>
            <a:lvl1pPr lvl="0" algn="l">
              <a:lnSpc>
                <a:spcPct val="100000"/>
              </a:lnSpc>
              <a:spcBef>
                <a:spcPts val="0"/>
              </a:spcBef>
              <a:spcAft>
                <a:spcPts val="0"/>
              </a:spcAft>
              <a:buSzPts val="1400"/>
              <a:buNone/>
              <a:defRPr sz="57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1"/>
          <p:cNvSpPr txBox="1"/>
          <p:nvPr>
            <p:ph idx="11" type="ftr"/>
          </p:nvPr>
        </p:nvSpPr>
        <p:spPr>
          <a:xfrm>
            <a:off x="11071225" y="40044688"/>
            <a:ext cx="10261600" cy="2300287"/>
          </a:xfrm>
          <a:prstGeom prst="rect">
            <a:avLst/>
          </a:prstGeom>
          <a:noFill/>
          <a:ln>
            <a:noFill/>
          </a:ln>
        </p:spPr>
        <p:txBody>
          <a:bodyPr anchorCtr="0" anchor="ctr" bIns="216025" lIns="432050" spcFirstLastPara="1" rIns="432050" wrap="square" tIns="2160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1"/>
          <p:cNvSpPr txBox="1"/>
          <p:nvPr>
            <p:ph idx="12" type="sldNum"/>
          </p:nvPr>
        </p:nvSpPr>
        <p:spPr>
          <a:xfrm>
            <a:off x="23223538" y="40044688"/>
            <a:ext cx="7559675" cy="2300287"/>
          </a:xfrm>
          <a:prstGeom prst="rect">
            <a:avLst/>
          </a:prstGeom>
          <a:noFill/>
          <a:ln>
            <a:noFill/>
          </a:ln>
        </p:spPr>
        <p:txBody>
          <a:bodyPr anchorCtr="0" anchor="ctr" bIns="216025" lIns="432050" spcFirstLastPara="1" rIns="432050" wrap="square" tIns="216025">
            <a:noAutofit/>
          </a:bodyPr>
          <a:lstStyle>
            <a:lvl1pPr indent="0" lvl="0"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5700"/>
              <a:buFont typeface="Calibri"/>
              <a:buNone/>
              <a:defRPr b="0" i="0" sz="57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1620837" y="1730375"/>
            <a:ext cx="29162375" cy="7200900"/>
          </a:xfrm>
          <a:prstGeom prst="rect">
            <a:avLst/>
          </a:prstGeom>
          <a:noFill/>
          <a:ln>
            <a:noFill/>
          </a:ln>
        </p:spPr>
        <p:txBody>
          <a:bodyPr anchorCtr="0" anchor="ctr" bIns="216025" lIns="432050" spcFirstLastPara="1" rIns="432050" wrap="square" tIns="216025">
            <a:noAutofit/>
          </a:bodyPr>
          <a:lstStyle>
            <a:lvl1pPr lvl="0" marR="0" rtl="0" algn="ctr">
              <a:spcBef>
                <a:spcPts val="0"/>
              </a:spcBef>
              <a:spcAft>
                <a:spcPts val="0"/>
              </a:spcAft>
              <a:buSzPts val="1400"/>
              <a:buNone/>
              <a:defRPr b="0" i="0" sz="208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208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208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208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208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208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208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208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20800" u="none" cap="none" strike="noStrike">
                <a:solidFill>
                  <a:schemeClr val="dk1"/>
                </a:solidFill>
                <a:latin typeface="Calibri"/>
                <a:ea typeface="Calibri"/>
                <a:cs typeface="Calibri"/>
                <a:sym typeface="Calibri"/>
              </a:defRPr>
            </a:lvl9pPr>
          </a:lstStyle>
          <a:p/>
        </p:txBody>
      </p:sp>
      <p:sp>
        <p:nvSpPr>
          <p:cNvPr id="11" name="Google Shape;11;p2"/>
          <p:cNvSpPr txBox="1"/>
          <p:nvPr>
            <p:ph idx="1" type="body"/>
          </p:nvPr>
        </p:nvSpPr>
        <p:spPr>
          <a:xfrm>
            <a:off x="1620837" y="10080625"/>
            <a:ext cx="29162375" cy="28514674"/>
          </a:xfrm>
          <a:prstGeom prst="rect">
            <a:avLst/>
          </a:prstGeom>
          <a:noFill/>
          <a:ln>
            <a:noFill/>
          </a:ln>
        </p:spPr>
        <p:txBody>
          <a:bodyPr anchorCtr="0" anchor="t" bIns="216025" lIns="432050" spcFirstLastPara="1" rIns="432050" wrap="square" tIns="216025">
            <a:noAutofit/>
          </a:bodyPr>
          <a:lstStyle>
            <a:lvl1pPr indent="-1187450" lvl="0" marL="457200" marR="0" rtl="0" algn="l">
              <a:spcBef>
                <a:spcPts val="3020"/>
              </a:spcBef>
              <a:spcAft>
                <a:spcPts val="0"/>
              </a:spcAft>
              <a:buClr>
                <a:schemeClr val="dk1"/>
              </a:buClr>
              <a:buSzPts val="15100"/>
              <a:buFont typeface="Arial"/>
              <a:buChar char="•"/>
              <a:defRPr b="0" i="0" sz="15100" u="none" cap="none" strike="noStrike">
                <a:solidFill>
                  <a:schemeClr val="dk1"/>
                </a:solidFill>
                <a:latin typeface="Calibri"/>
                <a:ea typeface="Calibri"/>
                <a:cs typeface="Calibri"/>
                <a:sym typeface="Calibri"/>
              </a:defRPr>
            </a:lvl1pPr>
            <a:lvl2pPr indent="-1066800" lvl="1" marL="914400" marR="0" rtl="0" algn="l">
              <a:spcBef>
                <a:spcPts val="2640"/>
              </a:spcBef>
              <a:spcAft>
                <a:spcPts val="0"/>
              </a:spcAft>
              <a:buClr>
                <a:schemeClr val="dk1"/>
              </a:buClr>
              <a:buSzPts val="13200"/>
              <a:buFont typeface="Arial"/>
              <a:buChar char="–"/>
              <a:defRPr b="0" i="0" sz="13200" u="none" cap="none" strike="noStrike">
                <a:solidFill>
                  <a:schemeClr val="dk1"/>
                </a:solidFill>
                <a:latin typeface="Calibri"/>
                <a:ea typeface="Calibri"/>
                <a:cs typeface="Calibri"/>
                <a:sym typeface="Calibri"/>
              </a:defRPr>
            </a:lvl2pPr>
            <a:lvl3pPr indent="-946150" lvl="2" marL="1371600" marR="0" rtl="0" algn="l">
              <a:spcBef>
                <a:spcPts val="2260"/>
              </a:spcBef>
              <a:spcAft>
                <a:spcPts val="0"/>
              </a:spcAft>
              <a:buClr>
                <a:schemeClr val="dk1"/>
              </a:buClr>
              <a:buSzPts val="11300"/>
              <a:buFont typeface="Arial"/>
              <a:buChar char="•"/>
              <a:defRPr b="0" i="0" sz="11300" u="none" cap="none" strike="noStrike">
                <a:solidFill>
                  <a:schemeClr val="dk1"/>
                </a:solidFill>
                <a:latin typeface="Calibri"/>
                <a:ea typeface="Calibri"/>
                <a:cs typeface="Calibri"/>
                <a:sym typeface="Calibri"/>
              </a:defRPr>
            </a:lvl3pPr>
            <a:lvl4pPr indent="-831850" lvl="3" marL="18288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4pPr>
            <a:lvl5pPr indent="-831850" lvl="4" marL="22860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5pPr>
            <a:lvl6pPr indent="-831850" lvl="5" marL="27432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6pPr>
            <a:lvl7pPr indent="-831850" lvl="6" marL="32004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7pPr>
            <a:lvl8pPr indent="-831850" lvl="7" marL="36576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8pPr>
            <a:lvl9pPr indent="-831850" lvl="8" marL="4114800" marR="0" rtl="0" algn="l">
              <a:spcBef>
                <a:spcPts val="1900"/>
              </a:spcBef>
              <a:spcAft>
                <a:spcPts val="0"/>
              </a:spcAft>
              <a:buClr>
                <a:schemeClr val="dk1"/>
              </a:buClr>
              <a:buSzPts val="9500"/>
              <a:buFont typeface="Arial"/>
              <a:buChar char="•"/>
              <a:defRPr b="0" i="0" sz="9500" u="none" cap="none" strike="noStrike">
                <a:solidFill>
                  <a:schemeClr val="dk1"/>
                </a:solidFill>
                <a:latin typeface="Calibri"/>
                <a:ea typeface="Calibri"/>
                <a:cs typeface="Calibri"/>
                <a:sym typeface="Calibri"/>
              </a:defRPr>
            </a:lvl9pPr>
          </a:lstStyle>
          <a:p/>
        </p:txBody>
      </p:sp>
      <p:sp>
        <p:nvSpPr>
          <p:cNvPr id="12" name="Google Shape;12;p2"/>
          <p:cNvSpPr txBox="1"/>
          <p:nvPr>
            <p:ph idx="10" type="dt"/>
          </p:nvPr>
        </p:nvSpPr>
        <p:spPr>
          <a:xfrm>
            <a:off x="1620837" y="40044688"/>
            <a:ext cx="7559675" cy="2300287"/>
          </a:xfrm>
          <a:prstGeom prst="rect">
            <a:avLst/>
          </a:prstGeom>
          <a:noFill/>
          <a:ln>
            <a:noFill/>
          </a:ln>
        </p:spPr>
        <p:txBody>
          <a:bodyPr anchorCtr="0" anchor="ctr" bIns="216025" lIns="432050" spcFirstLastPara="1" rIns="432050" wrap="square" tIns="216025">
            <a:noAutofit/>
          </a:bodyPr>
          <a:lstStyle>
            <a:lvl1pPr lvl="0" marR="0" rtl="0" algn="l">
              <a:lnSpc>
                <a:spcPct val="100000"/>
              </a:lnSpc>
              <a:spcBef>
                <a:spcPts val="0"/>
              </a:spcBef>
              <a:spcAft>
                <a:spcPts val="0"/>
              </a:spcAft>
              <a:buSzPts val="1400"/>
              <a:buNone/>
              <a:defRPr b="0" i="0" sz="57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85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85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85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85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85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85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85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8500" u="none" cap="none" strike="noStrike">
                <a:solidFill>
                  <a:schemeClr val="dk1"/>
                </a:solidFill>
                <a:latin typeface="Arial"/>
                <a:ea typeface="Arial"/>
                <a:cs typeface="Arial"/>
                <a:sym typeface="Arial"/>
              </a:defRPr>
            </a:lvl9pPr>
          </a:lstStyle>
          <a:p/>
        </p:txBody>
      </p:sp>
      <p:sp>
        <p:nvSpPr>
          <p:cNvPr id="13" name="Google Shape;13;p2"/>
          <p:cNvSpPr txBox="1"/>
          <p:nvPr>
            <p:ph idx="11" type="ftr"/>
          </p:nvPr>
        </p:nvSpPr>
        <p:spPr>
          <a:xfrm>
            <a:off x="11071225" y="40044688"/>
            <a:ext cx="10261600" cy="2300287"/>
          </a:xfrm>
          <a:prstGeom prst="rect">
            <a:avLst/>
          </a:prstGeom>
          <a:noFill/>
          <a:ln>
            <a:noFill/>
          </a:ln>
        </p:spPr>
        <p:txBody>
          <a:bodyPr anchorCtr="0" anchor="ctr" bIns="216025" lIns="432050" spcFirstLastPara="1" rIns="432050" wrap="square" tIns="216025">
            <a:noAutofit/>
          </a:bodyPr>
          <a:lstStyle>
            <a:lvl1pPr lvl="0" marR="0" rtl="0" algn="l">
              <a:lnSpc>
                <a:spcPct val="100000"/>
              </a:lnSpc>
              <a:spcBef>
                <a:spcPts val="0"/>
              </a:spcBef>
              <a:spcAft>
                <a:spcPts val="0"/>
              </a:spcAft>
              <a:buSzPts val="1400"/>
              <a:buNone/>
              <a:defRPr b="0" i="0" sz="85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85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85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85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85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85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85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85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8500" u="none" cap="none" strike="noStrike">
                <a:solidFill>
                  <a:schemeClr val="dk1"/>
                </a:solidFill>
                <a:latin typeface="Arial"/>
                <a:ea typeface="Arial"/>
                <a:cs typeface="Arial"/>
                <a:sym typeface="Arial"/>
              </a:defRPr>
            </a:lvl9pPr>
          </a:lstStyle>
          <a:p/>
        </p:txBody>
      </p:sp>
      <p:sp>
        <p:nvSpPr>
          <p:cNvPr id="14" name="Google Shape;14;p2"/>
          <p:cNvSpPr txBox="1"/>
          <p:nvPr>
            <p:ph idx="12" type="sldNum"/>
          </p:nvPr>
        </p:nvSpPr>
        <p:spPr>
          <a:xfrm>
            <a:off x="23223538" y="40044688"/>
            <a:ext cx="7559675" cy="2300287"/>
          </a:xfrm>
          <a:prstGeom prst="rect">
            <a:avLst/>
          </a:prstGeom>
          <a:noFill/>
          <a:ln>
            <a:noFill/>
          </a:ln>
        </p:spPr>
        <p:txBody>
          <a:bodyPr anchorCtr="0" anchor="ctr" bIns="216025" lIns="432050" spcFirstLastPara="1" rIns="432050" wrap="square" tIns="216025">
            <a:noAutofit/>
          </a:bodyPr>
          <a:lstStyle>
            <a:lvl1pPr indent="0" lvl="0" marL="0" marR="0" rtl="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5700"/>
              <a:buFont typeface="Calibri"/>
              <a:buNone/>
              <a:defRPr b="0" i="0" sz="57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 Id="rId4" Type="http://schemas.openxmlformats.org/officeDocument/2006/relationships/image" Target="../media/image5.png"/><Relationship Id="rId5" Type="http://schemas.openxmlformats.org/officeDocument/2006/relationships/image" Target="../media/image2.png"/><Relationship Id="rId6" Type="http://schemas.openxmlformats.org/officeDocument/2006/relationships/image" Target="../media/image4.png"/><Relationship Id="rId7" Type="http://schemas.openxmlformats.org/officeDocument/2006/relationships/image" Target="../media/image7.png"/><Relationship Id="rId8"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
          <p:cNvSpPr txBox="1"/>
          <p:nvPr/>
        </p:nvSpPr>
        <p:spPr>
          <a:xfrm>
            <a:off x="1167250" y="3744900"/>
            <a:ext cx="30251400" cy="26637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US" sz="7500">
                <a:solidFill>
                  <a:schemeClr val="lt1"/>
                </a:solidFill>
              </a:rPr>
              <a:t>Fourth cranial nerve palsy and internuclear ophthalmoplegia as an early presentation of multiple sclerosis – A case report</a:t>
            </a:r>
            <a:endParaRPr sz="7500">
              <a:solidFill>
                <a:schemeClr val="lt1"/>
              </a:solidFill>
            </a:endParaRPr>
          </a:p>
        </p:txBody>
      </p:sp>
      <p:sp>
        <p:nvSpPr>
          <p:cNvPr id="89" name="Google Shape;89;p1"/>
          <p:cNvSpPr txBox="1"/>
          <p:nvPr/>
        </p:nvSpPr>
        <p:spPr>
          <a:xfrm>
            <a:off x="1800225" y="8753475"/>
            <a:ext cx="13970100" cy="979500"/>
          </a:xfrm>
          <a:prstGeom prst="rect">
            <a:avLst/>
          </a:prstGeom>
          <a:solidFill>
            <a:srgbClr val="00457C"/>
          </a:solidFill>
          <a:ln>
            <a:noFill/>
          </a:ln>
        </p:spPr>
        <p:txBody>
          <a:bodyPr anchorCtr="0" anchor="ctr" bIns="180000" lIns="180000" spcFirstLastPara="1" rIns="180000" wrap="square" tIns="180000">
            <a:spAutoFit/>
          </a:bodyPr>
          <a:lstStyle/>
          <a:p>
            <a:pPr indent="0" lvl="0" marL="0" marR="0" rtl="0" algn="l">
              <a:lnSpc>
                <a:spcPct val="100000"/>
              </a:lnSpc>
              <a:spcBef>
                <a:spcPts val="0"/>
              </a:spcBef>
              <a:spcAft>
                <a:spcPts val="0"/>
              </a:spcAft>
              <a:buClr>
                <a:schemeClr val="lt1"/>
              </a:buClr>
              <a:buSzPts val="4000"/>
              <a:buFont typeface="Arial"/>
              <a:buNone/>
            </a:pPr>
            <a:r>
              <a:rPr b="1" i="0" lang="en-US" sz="4000" u="none" cap="none" strike="noStrike">
                <a:solidFill>
                  <a:schemeClr val="lt1"/>
                </a:solidFill>
                <a:latin typeface="Arial"/>
                <a:ea typeface="Arial"/>
                <a:cs typeface="Arial"/>
                <a:sym typeface="Arial"/>
              </a:rPr>
              <a:t>INTRODUCTI</a:t>
            </a:r>
            <a:r>
              <a:rPr b="1" lang="en-US" sz="4000">
                <a:solidFill>
                  <a:schemeClr val="lt1"/>
                </a:solidFill>
              </a:rPr>
              <a:t>O</a:t>
            </a:r>
            <a:r>
              <a:rPr b="1" i="0" lang="en-US" sz="4000" u="none" cap="none" strike="noStrike">
                <a:solidFill>
                  <a:schemeClr val="lt1"/>
                </a:solidFill>
                <a:latin typeface="Arial"/>
                <a:ea typeface="Arial"/>
                <a:cs typeface="Arial"/>
                <a:sym typeface="Arial"/>
              </a:rPr>
              <a:t>N</a:t>
            </a:r>
            <a:endParaRPr/>
          </a:p>
        </p:txBody>
      </p:sp>
      <p:sp>
        <p:nvSpPr>
          <p:cNvPr id="90" name="Google Shape;90;p1"/>
          <p:cNvSpPr txBox="1"/>
          <p:nvPr/>
        </p:nvSpPr>
        <p:spPr>
          <a:xfrm>
            <a:off x="1800225" y="9661525"/>
            <a:ext cx="13970100" cy="4769700"/>
          </a:xfrm>
          <a:prstGeom prst="rect">
            <a:avLst/>
          </a:prstGeom>
          <a:noFill/>
          <a:ln cap="flat" cmpd="sng" w="12700">
            <a:solidFill>
              <a:srgbClr val="00457C"/>
            </a:solidFill>
            <a:prstDash val="solid"/>
            <a:miter lim="800000"/>
            <a:headEnd len="sm" w="sm" type="none"/>
            <a:tailEnd len="sm" w="sm" type="none"/>
          </a:ln>
        </p:spPr>
        <p:txBody>
          <a:bodyPr anchorCtr="0" anchor="t" bIns="180000" lIns="180000" spcFirstLastPara="1" rIns="180000" wrap="square" tIns="180000">
            <a:noAutofit/>
          </a:bodyPr>
          <a:lstStyle/>
          <a:p>
            <a:pPr indent="457200" lvl="0" marL="0" rtl="0" algn="just">
              <a:lnSpc>
                <a:spcPct val="150000"/>
              </a:lnSpc>
              <a:spcBef>
                <a:spcPts val="0"/>
              </a:spcBef>
              <a:spcAft>
                <a:spcPts val="0"/>
              </a:spcAft>
              <a:buSzPts val="1100"/>
              <a:buNone/>
            </a:pPr>
            <a:r>
              <a:rPr lang="en-US" sz="2800">
                <a:solidFill>
                  <a:schemeClr val="dk1"/>
                </a:solidFill>
              </a:rPr>
              <a:t>Internuclear ophthalmoplegia (INO) is a rare ophthalmological condition, being caused by lesions in the medial longitudinal fascicle, often related to vascular, tumoral or demyelinating etiologies. The clinical finding of defective adduction ipsilateral to the lesion with preserved convergence is typical. </a:t>
            </a:r>
            <a:endParaRPr sz="2800">
              <a:solidFill>
                <a:schemeClr val="dk1"/>
              </a:solidFill>
            </a:endParaRPr>
          </a:p>
          <a:p>
            <a:pPr indent="457200" lvl="0" marL="0" rtl="0" algn="just">
              <a:lnSpc>
                <a:spcPct val="150000"/>
              </a:lnSpc>
              <a:spcBef>
                <a:spcPts val="0"/>
              </a:spcBef>
              <a:spcAft>
                <a:spcPts val="0"/>
              </a:spcAft>
              <a:buClr>
                <a:schemeClr val="dk1"/>
              </a:buClr>
              <a:buSzPts val="1100"/>
              <a:buFont typeface="Arial"/>
              <a:buNone/>
            </a:pPr>
            <a:r>
              <a:rPr lang="en-US" sz="2800">
                <a:solidFill>
                  <a:schemeClr val="dk1"/>
                </a:solidFill>
              </a:rPr>
              <a:t>The present case report refers to a previously healthy male patient who presented with INO associated with contralateral fourth cranial nerve palsy and was later diagnosed with multiple sclerosis due to ocular findings and associated complaints.</a:t>
            </a:r>
            <a:endParaRPr b="0" i="0" sz="2800" u="none">
              <a:solidFill>
                <a:schemeClr val="dk1"/>
              </a:solidFill>
              <a:latin typeface="Arial"/>
              <a:ea typeface="Arial"/>
              <a:cs typeface="Arial"/>
              <a:sym typeface="Arial"/>
            </a:endParaRPr>
          </a:p>
        </p:txBody>
      </p:sp>
      <p:sp>
        <p:nvSpPr>
          <p:cNvPr id="91" name="Google Shape;91;p1"/>
          <p:cNvSpPr txBox="1"/>
          <p:nvPr/>
        </p:nvSpPr>
        <p:spPr>
          <a:xfrm>
            <a:off x="1800225" y="14524050"/>
            <a:ext cx="13970100" cy="968400"/>
          </a:xfrm>
          <a:prstGeom prst="rect">
            <a:avLst/>
          </a:prstGeom>
          <a:solidFill>
            <a:srgbClr val="00457C"/>
          </a:solidFill>
          <a:ln>
            <a:noFill/>
          </a:ln>
        </p:spPr>
        <p:txBody>
          <a:bodyPr anchorCtr="0" anchor="ctr" bIns="180000" lIns="180000" spcFirstLastPara="1" rIns="180000" wrap="square" tIns="180000">
            <a:spAutoFit/>
          </a:bodyPr>
          <a:lstStyle/>
          <a:p>
            <a:pPr indent="0" lvl="0" marL="0" marR="0" rtl="0" algn="l">
              <a:lnSpc>
                <a:spcPct val="100000"/>
              </a:lnSpc>
              <a:spcBef>
                <a:spcPts val="0"/>
              </a:spcBef>
              <a:spcAft>
                <a:spcPts val="0"/>
              </a:spcAft>
              <a:buClr>
                <a:schemeClr val="lt1"/>
              </a:buClr>
              <a:buSzPts val="4000"/>
              <a:buFont typeface="Arial"/>
              <a:buNone/>
            </a:pPr>
            <a:r>
              <a:rPr b="1" lang="en-US" sz="4000">
                <a:solidFill>
                  <a:schemeClr val="lt1"/>
                </a:solidFill>
              </a:rPr>
              <a:t>CASE REPORT</a:t>
            </a:r>
            <a:endParaRPr/>
          </a:p>
        </p:txBody>
      </p:sp>
      <p:sp>
        <p:nvSpPr>
          <p:cNvPr id="92" name="Google Shape;92;p1"/>
          <p:cNvSpPr txBox="1"/>
          <p:nvPr/>
        </p:nvSpPr>
        <p:spPr>
          <a:xfrm>
            <a:off x="1800225" y="15462250"/>
            <a:ext cx="13970100" cy="25161900"/>
          </a:xfrm>
          <a:prstGeom prst="rect">
            <a:avLst/>
          </a:prstGeom>
          <a:noFill/>
          <a:ln cap="flat" cmpd="sng" w="12700">
            <a:solidFill>
              <a:srgbClr val="00457C"/>
            </a:solidFill>
            <a:prstDash val="solid"/>
            <a:miter lim="800000"/>
            <a:headEnd len="sm" w="sm" type="none"/>
            <a:tailEnd len="sm" w="sm" type="none"/>
          </a:ln>
        </p:spPr>
        <p:txBody>
          <a:bodyPr anchorCtr="0" anchor="t" bIns="180000" lIns="180000" spcFirstLastPara="1" rIns="180000" wrap="square" tIns="180000">
            <a:noAutofit/>
          </a:bodyPr>
          <a:lstStyle/>
          <a:p>
            <a:pPr indent="457200" lvl="0" marL="0" marR="0" rtl="0" algn="just">
              <a:lnSpc>
                <a:spcPct val="150000"/>
              </a:lnSpc>
              <a:spcBef>
                <a:spcPts val="0"/>
              </a:spcBef>
              <a:spcAft>
                <a:spcPts val="0"/>
              </a:spcAft>
              <a:buNone/>
            </a:pPr>
            <a:r>
              <a:rPr lang="en-US" sz="2900">
                <a:solidFill>
                  <a:schemeClr val="dk1"/>
                </a:solidFill>
              </a:rPr>
              <a:t>A 20-year-old male patient, with an unremarkable past medical history, was admitted to the Emergency Room (ER) with a chief complaint of sudden ocular deviation, horizontal and vertical binocular diplopia, associated with dizziness. Patient reported he was asymptomatic before sleep in the previous day and he denied flu-like symptoms such as fever, diarrhea, cough, and also denied recent trauma or vaccination.</a:t>
            </a:r>
            <a:endParaRPr sz="2900">
              <a:solidFill>
                <a:schemeClr val="dk1"/>
              </a:solidFill>
            </a:endParaRPr>
          </a:p>
          <a:p>
            <a:pPr indent="457200" lvl="0" marL="0" marR="0" rtl="0" algn="just">
              <a:lnSpc>
                <a:spcPct val="150000"/>
              </a:lnSpc>
              <a:spcBef>
                <a:spcPts val="0"/>
              </a:spcBef>
              <a:spcAft>
                <a:spcPts val="0"/>
              </a:spcAft>
              <a:buNone/>
            </a:pPr>
            <a:r>
              <a:rPr lang="en-US" sz="2900">
                <a:solidFill>
                  <a:schemeClr val="dk1"/>
                </a:solidFill>
              </a:rPr>
              <a:t>In the ophthalmological exam, his best-corrected visual acuity (BCVA) was 20/20 in both eyes. He had isochoric pupils, with symmetrical photomotor reflexes. Anterior biomicroscopic e fundus examination were both normal. </a:t>
            </a:r>
            <a:endParaRPr sz="2900">
              <a:solidFill>
                <a:schemeClr val="dk1"/>
              </a:solidFill>
            </a:endParaRPr>
          </a:p>
          <a:p>
            <a:pPr indent="457200" lvl="0" marL="0" marR="0" rtl="0" algn="just">
              <a:lnSpc>
                <a:spcPct val="150000"/>
              </a:lnSpc>
              <a:spcBef>
                <a:spcPts val="0"/>
              </a:spcBef>
              <a:spcAft>
                <a:spcPts val="0"/>
              </a:spcAft>
              <a:buNone/>
            </a:pPr>
            <a:r>
              <a:rPr lang="en-US" sz="2900">
                <a:solidFill>
                  <a:schemeClr val="dk1"/>
                </a:solidFill>
              </a:rPr>
              <a:t>The patient had a limitation of the left eye adduction upon the right gaze, but with preserved adduction during convergence, and hypertropia of the right eye upon the primary gaze of the eye as well as upon the left gaze </a:t>
            </a:r>
            <a:r>
              <a:rPr b="1" lang="en-US" sz="2900">
                <a:solidFill>
                  <a:schemeClr val="dk1"/>
                </a:solidFill>
              </a:rPr>
              <a:t>(figures 1.1 - 1.3)</a:t>
            </a:r>
            <a:r>
              <a:rPr lang="en-US" sz="2900">
                <a:solidFill>
                  <a:schemeClr val="dk1"/>
                </a:solidFill>
              </a:rPr>
              <a:t>. He also had a positive Bielschowsky sign, which is the worsening of the right-eye hypertropia whilst tilting of the head to the same side </a:t>
            </a:r>
            <a:r>
              <a:rPr b="1" lang="en-US" sz="2900">
                <a:solidFill>
                  <a:schemeClr val="dk1"/>
                </a:solidFill>
              </a:rPr>
              <a:t>(figure 1.1)</a:t>
            </a:r>
            <a:r>
              <a:rPr lang="en-US" sz="2900">
                <a:solidFill>
                  <a:schemeClr val="dk1"/>
                </a:solidFill>
              </a:rPr>
              <a:t>.</a:t>
            </a:r>
            <a:endParaRPr sz="2900">
              <a:solidFill>
                <a:schemeClr val="dk1"/>
              </a:solidFill>
            </a:endParaRPr>
          </a:p>
          <a:p>
            <a:pPr indent="457200" lvl="0" marL="0" marR="0" rtl="0" algn="just">
              <a:lnSpc>
                <a:spcPct val="150000"/>
              </a:lnSpc>
              <a:spcBef>
                <a:spcPts val="0"/>
              </a:spcBef>
              <a:spcAft>
                <a:spcPts val="0"/>
              </a:spcAft>
              <a:buNone/>
            </a:pPr>
            <a:r>
              <a:rPr lang="en-US" sz="2900">
                <a:solidFill>
                  <a:schemeClr val="dk1"/>
                </a:solidFill>
              </a:rPr>
              <a:t>Associating </a:t>
            </a:r>
            <a:r>
              <a:rPr lang="en-US" sz="2900">
                <a:solidFill>
                  <a:schemeClr val="dk1"/>
                </a:solidFill>
              </a:rPr>
              <a:t>neuroanatomy </a:t>
            </a:r>
            <a:r>
              <a:rPr lang="en-US" sz="2900">
                <a:solidFill>
                  <a:schemeClr val="dk1"/>
                </a:solidFill>
              </a:rPr>
              <a:t>knowledge¹ with the patient's clinical condition of INO on the left and fourth cranial nerve palsy on the right, it was already possible to guess the location of the patient's injury. It is known that the lesion in the medial longitudinal fascicle is responsible for INO (ipsilateral adduction deficit) and mutual involvement of the </a:t>
            </a:r>
            <a:r>
              <a:rPr lang="en-US" sz="2900">
                <a:solidFill>
                  <a:schemeClr val="dk1"/>
                </a:solidFill>
              </a:rPr>
              <a:t>contralateral </a:t>
            </a:r>
            <a:r>
              <a:rPr lang="en-US" sz="2900">
                <a:solidFill>
                  <a:schemeClr val="dk1"/>
                </a:solidFill>
              </a:rPr>
              <a:t>fourth cranial nerve topographizes the involvement of its nucleus, which is at the level of the inferior colliculus, just below the nucleus of the third cranial pair, which receives the medial longitudinal fascicle. Thus, it is presumed that the lesion is near the end of the medial longitudinal fascicularis path, at the level of the mesencephalon² </a:t>
            </a:r>
            <a:r>
              <a:rPr b="1" lang="en-US" sz="2900">
                <a:solidFill>
                  <a:schemeClr val="dk1"/>
                </a:solidFill>
              </a:rPr>
              <a:t>(figure 2.1 - dashed red circle)</a:t>
            </a:r>
            <a:r>
              <a:rPr lang="en-US" sz="2900">
                <a:solidFill>
                  <a:schemeClr val="dk1"/>
                </a:solidFill>
              </a:rPr>
              <a:t>.</a:t>
            </a:r>
            <a:endParaRPr sz="2900">
              <a:solidFill>
                <a:schemeClr val="dk1"/>
              </a:solidFill>
            </a:endParaRPr>
          </a:p>
          <a:p>
            <a:pPr indent="457200" lvl="0" marL="0" marR="0" rtl="0" algn="just">
              <a:lnSpc>
                <a:spcPct val="150000"/>
              </a:lnSpc>
              <a:spcBef>
                <a:spcPts val="0"/>
              </a:spcBef>
              <a:spcAft>
                <a:spcPts val="0"/>
              </a:spcAft>
              <a:buNone/>
            </a:pPr>
            <a:r>
              <a:rPr lang="en-US" sz="2900">
                <a:solidFill>
                  <a:schemeClr val="dk1"/>
                </a:solidFill>
              </a:rPr>
              <a:t>Laboratory tests (general and serology), cerebrospinal fluid (CSF) puncture were requested, as well as imaging tests: magnetic resonance imaging (MRI). The CSF presented with cellularity of 15 cells, with lymphomononuclear </a:t>
            </a:r>
            <a:r>
              <a:rPr lang="en-US" sz="2900">
                <a:solidFill>
                  <a:schemeClr val="dk1"/>
                </a:solidFill>
              </a:rPr>
              <a:t>predominance </a:t>
            </a:r>
            <a:r>
              <a:rPr lang="en-US" sz="2900">
                <a:solidFill>
                  <a:schemeClr val="dk1"/>
                </a:solidFill>
              </a:rPr>
              <a:t>(95%), glycemia of 55mg/dL, proteins of 32mg/dL and lactate of 10,94 mg/dL, besides negative Gram, BAAR, and culture.	</a:t>
            </a:r>
            <a:endParaRPr sz="2900">
              <a:solidFill>
                <a:schemeClr val="dk1"/>
              </a:solidFill>
            </a:endParaRPr>
          </a:p>
          <a:p>
            <a:pPr indent="457200" lvl="0" marL="0" rtl="0" algn="just">
              <a:lnSpc>
                <a:spcPct val="150000"/>
              </a:lnSpc>
              <a:spcBef>
                <a:spcPts val="0"/>
              </a:spcBef>
              <a:spcAft>
                <a:spcPts val="0"/>
              </a:spcAft>
              <a:buSzPts val="1100"/>
              <a:buNone/>
            </a:pPr>
            <a:r>
              <a:rPr lang="en-US" sz="2900">
                <a:solidFill>
                  <a:schemeClr val="dk1"/>
                </a:solidFill>
              </a:rPr>
              <a:t>MRI reassessment revealed a T2/FLAIR hypersignal lesion on the left midbrain (mesencephalon) </a:t>
            </a:r>
            <a:r>
              <a:rPr b="1" lang="en-US" sz="2900">
                <a:solidFill>
                  <a:schemeClr val="dk1"/>
                </a:solidFill>
              </a:rPr>
              <a:t>(figure 2.2 - red arrow).</a:t>
            </a:r>
            <a:r>
              <a:rPr lang="en-US" sz="2900">
                <a:solidFill>
                  <a:schemeClr val="dk1"/>
                </a:solidFill>
              </a:rPr>
              <a:t> Other T2/FLAIR hypersignal lesions were seen in the topography of the calloseptal interface, being greater in the perivenular axis </a:t>
            </a:r>
            <a:r>
              <a:rPr b="1" lang="en-US" sz="2900">
                <a:solidFill>
                  <a:schemeClr val="dk1"/>
                </a:solidFill>
              </a:rPr>
              <a:t>(figure 2.3 - red arrows)</a:t>
            </a:r>
            <a:r>
              <a:rPr lang="en-US" sz="2900">
                <a:solidFill>
                  <a:schemeClr val="dk1"/>
                </a:solidFill>
              </a:rPr>
              <a:t>. </a:t>
            </a:r>
            <a:endParaRPr sz="2900">
              <a:solidFill>
                <a:schemeClr val="dk1"/>
              </a:solidFill>
            </a:endParaRPr>
          </a:p>
          <a:p>
            <a:pPr indent="457200" lvl="0" marL="0" rtl="0" algn="just">
              <a:lnSpc>
                <a:spcPct val="150000"/>
              </a:lnSpc>
              <a:spcBef>
                <a:spcPts val="0"/>
              </a:spcBef>
              <a:spcAft>
                <a:spcPts val="0"/>
              </a:spcAft>
              <a:buSzPts val="1100"/>
              <a:buNone/>
            </a:pPr>
            <a:r>
              <a:rPr lang="en-US" sz="2900">
                <a:solidFill>
                  <a:schemeClr val="dk1"/>
                </a:solidFill>
              </a:rPr>
              <a:t>Infectious etiologies were excluded and with the main diagnostic hypothesis being of right fourth cranial nerve palsy associated with left INO due to left midbrain demyelination, pulse therapy with one gram of methylprednisolone was indicated for three days, and the patient was referred to our neuro-ophthalmology department as well as our demyelinating disease sector.</a:t>
            </a:r>
            <a:endParaRPr sz="2900">
              <a:solidFill>
                <a:schemeClr val="dk1"/>
              </a:solidFill>
            </a:endParaRPr>
          </a:p>
          <a:p>
            <a:pPr indent="457200" lvl="0" marL="0" rtl="0" algn="just">
              <a:lnSpc>
                <a:spcPct val="150000"/>
              </a:lnSpc>
              <a:spcBef>
                <a:spcPts val="0"/>
              </a:spcBef>
              <a:spcAft>
                <a:spcPts val="0"/>
              </a:spcAft>
              <a:buSzPts val="1100"/>
              <a:buNone/>
            </a:pPr>
            <a:r>
              <a:t/>
            </a:r>
            <a:endParaRPr sz="2900">
              <a:solidFill>
                <a:schemeClr val="dk1"/>
              </a:solidFill>
            </a:endParaRPr>
          </a:p>
          <a:p>
            <a:pPr indent="457200" lvl="0" marL="0" rtl="0" algn="just">
              <a:lnSpc>
                <a:spcPct val="150000"/>
              </a:lnSpc>
              <a:spcBef>
                <a:spcPts val="0"/>
              </a:spcBef>
              <a:spcAft>
                <a:spcPts val="0"/>
              </a:spcAft>
              <a:buSzPts val="1100"/>
              <a:buNone/>
            </a:pPr>
            <a:r>
              <a:t/>
            </a:r>
            <a:endParaRPr sz="2900">
              <a:solidFill>
                <a:schemeClr val="dk1"/>
              </a:solidFill>
            </a:endParaRPr>
          </a:p>
          <a:p>
            <a:pPr indent="457200" lvl="0" marL="0" marR="0" rtl="0" algn="just">
              <a:lnSpc>
                <a:spcPct val="150000"/>
              </a:lnSpc>
              <a:spcBef>
                <a:spcPts val="0"/>
              </a:spcBef>
              <a:spcAft>
                <a:spcPts val="0"/>
              </a:spcAft>
              <a:buNone/>
            </a:pPr>
            <a:r>
              <a:t/>
            </a:r>
            <a:endParaRPr sz="2900">
              <a:solidFill>
                <a:schemeClr val="dk1"/>
              </a:solidFill>
            </a:endParaRPr>
          </a:p>
          <a:p>
            <a:pPr indent="457200" lvl="0" marL="0" marR="0" rtl="0" algn="just">
              <a:lnSpc>
                <a:spcPct val="150000"/>
              </a:lnSpc>
              <a:spcBef>
                <a:spcPts val="0"/>
              </a:spcBef>
              <a:spcAft>
                <a:spcPts val="0"/>
              </a:spcAft>
              <a:buNone/>
            </a:pPr>
            <a:r>
              <a:t/>
            </a:r>
            <a:endParaRPr sz="2900">
              <a:solidFill>
                <a:schemeClr val="dk1"/>
              </a:solidFill>
            </a:endParaRPr>
          </a:p>
          <a:p>
            <a:pPr indent="457200" lvl="0" marL="0" marR="0" rtl="0" algn="just">
              <a:lnSpc>
                <a:spcPct val="150000"/>
              </a:lnSpc>
              <a:spcBef>
                <a:spcPts val="0"/>
              </a:spcBef>
              <a:spcAft>
                <a:spcPts val="0"/>
              </a:spcAft>
              <a:buNone/>
            </a:pPr>
            <a:r>
              <a:t/>
            </a:r>
            <a:endParaRPr sz="2900">
              <a:solidFill>
                <a:schemeClr val="dk1"/>
              </a:solidFill>
            </a:endParaRPr>
          </a:p>
          <a:p>
            <a:pPr indent="0" lvl="0" marL="0" marR="0" rtl="0" algn="just">
              <a:lnSpc>
                <a:spcPct val="150000"/>
              </a:lnSpc>
              <a:spcBef>
                <a:spcPts val="0"/>
              </a:spcBef>
              <a:spcAft>
                <a:spcPts val="0"/>
              </a:spcAft>
              <a:buNone/>
            </a:pPr>
            <a:r>
              <a:t/>
            </a:r>
            <a:endParaRPr sz="2900">
              <a:solidFill>
                <a:schemeClr val="dk1"/>
              </a:solidFill>
            </a:endParaRPr>
          </a:p>
        </p:txBody>
      </p:sp>
      <p:sp>
        <p:nvSpPr>
          <p:cNvPr id="93" name="Google Shape;93;p1"/>
          <p:cNvSpPr txBox="1"/>
          <p:nvPr/>
        </p:nvSpPr>
        <p:spPr>
          <a:xfrm>
            <a:off x="16043575" y="8753475"/>
            <a:ext cx="14526900" cy="968400"/>
          </a:xfrm>
          <a:prstGeom prst="rect">
            <a:avLst/>
          </a:prstGeom>
          <a:solidFill>
            <a:srgbClr val="00457C"/>
          </a:solidFill>
          <a:ln>
            <a:noFill/>
          </a:ln>
        </p:spPr>
        <p:txBody>
          <a:bodyPr anchorCtr="0" anchor="ctr" bIns="180000" lIns="180000" spcFirstLastPara="1" rIns="180000" wrap="square" tIns="180000">
            <a:spAutoFit/>
          </a:bodyPr>
          <a:lstStyle/>
          <a:p>
            <a:pPr indent="0" lvl="0" marL="0" marR="0" rtl="0" algn="l">
              <a:lnSpc>
                <a:spcPct val="100000"/>
              </a:lnSpc>
              <a:spcBef>
                <a:spcPts val="0"/>
              </a:spcBef>
              <a:spcAft>
                <a:spcPts val="0"/>
              </a:spcAft>
              <a:buClr>
                <a:schemeClr val="lt1"/>
              </a:buClr>
              <a:buSzPts val="4000"/>
              <a:buFont typeface="Arial"/>
              <a:buNone/>
            </a:pPr>
            <a:r>
              <a:rPr b="1" i="0" lang="en-US" sz="4000" u="none">
                <a:solidFill>
                  <a:schemeClr val="lt1"/>
                </a:solidFill>
                <a:latin typeface="Arial"/>
                <a:ea typeface="Arial"/>
                <a:cs typeface="Arial"/>
                <a:sym typeface="Arial"/>
              </a:rPr>
              <a:t>FIGURES</a:t>
            </a:r>
            <a:endParaRPr/>
          </a:p>
        </p:txBody>
      </p:sp>
      <p:sp>
        <p:nvSpPr>
          <p:cNvPr id="94" name="Google Shape;94;p1"/>
          <p:cNvSpPr txBox="1"/>
          <p:nvPr/>
        </p:nvSpPr>
        <p:spPr>
          <a:xfrm>
            <a:off x="16043575" y="9505950"/>
            <a:ext cx="14488800" cy="21164400"/>
          </a:xfrm>
          <a:prstGeom prst="rect">
            <a:avLst/>
          </a:prstGeom>
          <a:noFill/>
          <a:ln cap="flat" cmpd="sng" w="12700">
            <a:solidFill>
              <a:srgbClr val="00457C"/>
            </a:solidFill>
            <a:prstDash val="solid"/>
            <a:miter lim="800000"/>
            <a:headEnd len="sm" w="sm" type="none"/>
            <a:tailEnd len="sm" w="sm" type="none"/>
          </a:ln>
        </p:spPr>
        <p:txBody>
          <a:bodyPr anchorCtr="0" anchor="t" bIns="180000" lIns="180000" spcFirstLastPara="1" rIns="180000" wrap="square" tIns="180000">
            <a:noAutofit/>
          </a:bodyPr>
          <a:lstStyle/>
          <a:p>
            <a:pPr indent="0" lvl="0" marL="0" marR="0" rtl="0" algn="l">
              <a:lnSpc>
                <a:spcPct val="100000"/>
              </a:lnSpc>
              <a:spcBef>
                <a:spcPts val="0"/>
              </a:spcBef>
              <a:spcAft>
                <a:spcPts val="0"/>
              </a:spcAft>
              <a:buNone/>
            </a:pPr>
            <a:r>
              <a:t/>
            </a:r>
            <a:endParaRPr b="0" i="0" sz="8500" u="none">
              <a:solidFill>
                <a:schemeClr val="dk1"/>
              </a:solidFill>
              <a:latin typeface="Arial"/>
              <a:ea typeface="Arial"/>
              <a:cs typeface="Arial"/>
              <a:sym typeface="Arial"/>
            </a:endParaRPr>
          </a:p>
        </p:txBody>
      </p:sp>
      <p:sp>
        <p:nvSpPr>
          <p:cNvPr id="95" name="Google Shape;95;p1"/>
          <p:cNvSpPr txBox="1"/>
          <p:nvPr/>
        </p:nvSpPr>
        <p:spPr>
          <a:xfrm>
            <a:off x="16024525" y="30764650"/>
            <a:ext cx="14526900" cy="979500"/>
          </a:xfrm>
          <a:prstGeom prst="rect">
            <a:avLst/>
          </a:prstGeom>
          <a:solidFill>
            <a:srgbClr val="00457C"/>
          </a:solidFill>
          <a:ln>
            <a:noFill/>
          </a:ln>
        </p:spPr>
        <p:txBody>
          <a:bodyPr anchorCtr="0" anchor="ctr" bIns="180000" lIns="180000" spcFirstLastPara="1" rIns="180000" wrap="square" tIns="180000">
            <a:spAutoFit/>
          </a:bodyPr>
          <a:lstStyle/>
          <a:p>
            <a:pPr indent="0" lvl="0" marL="0" marR="0" rtl="0" algn="l">
              <a:lnSpc>
                <a:spcPct val="100000"/>
              </a:lnSpc>
              <a:spcBef>
                <a:spcPts val="0"/>
              </a:spcBef>
              <a:spcAft>
                <a:spcPts val="0"/>
              </a:spcAft>
              <a:buClr>
                <a:schemeClr val="lt1"/>
              </a:buClr>
              <a:buSzPts val="4000"/>
              <a:buFont typeface="Arial"/>
              <a:buNone/>
            </a:pPr>
            <a:r>
              <a:rPr b="1" lang="en-US" sz="4000">
                <a:solidFill>
                  <a:schemeClr val="lt1"/>
                </a:solidFill>
              </a:rPr>
              <a:t>DISCUSSION</a:t>
            </a:r>
            <a:endParaRPr/>
          </a:p>
        </p:txBody>
      </p:sp>
      <p:sp>
        <p:nvSpPr>
          <p:cNvPr id="96" name="Google Shape;96;p1"/>
          <p:cNvSpPr txBox="1"/>
          <p:nvPr/>
        </p:nvSpPr>
        <p:spPr>
          <a:xfrm>
            <a:off x="16043575" y="31720225"/>
            <a:ext cx="14488800" cy="5696400"/>
          </a:xfrm>
          <a:prstGeom prst="rect">
            <a:avLst/>
          </a:prstGeom>
          <a:noFill/>
          <a:ln cap="flat" cmpd="sng" w="12700">
            <a:solidFill>
              <a:srgbClr val="00457C"/>
            </a:solidFill>
            <a:prstDash val="solid"/>
            <a:miter lim="800000"/>
            <a:headEnd len="sm" w="sm" type="none"/>
            <a:tailEnd len="sm" w="sm" type="none"/>
          </a:ln>
        </p:spPr>
        <p:txBody>
          <a:bodyPr anchorCtr="0" anchor="t" bIns="180000" lIns="180000" spcFirstLastPara="1" rIns="180000" wrap="square" tIns="180000">
            <a:noAutofit/>
          </a:bodyPr>
          <a:lstStyle/>
          <a:p>
            <a:pPr indent="457200" lvl="0" marL="0" marR="0" rtl="0" algn="just">
              <a:lnSpc>
                <a:spcPct val="150000"/>
              </a:lnSpc>
              <a:spcBef>
                <a:spcPts val="0"/>
              </a:spcBef>
              <a:spcAft>
                <a:spcPts val="0"/>
              </a:spcAft>
              <a:buClr>
                <a:schemeClr val="dk1"/>
              </a:buClr>
              <a:buSzPts val="1100"/>
              <a:buFont typeface="Arial"/>
              <a:buNone/>
            </a:pPr>
            <a:r>
              <a:rPr lang="en-US" sz="2800">
                <a:solidFill>
                  <a:schemeClr val="dk1"/>
                </a:solidFill>
              </a:rPr>
              <a:t>Patients presenting INO deserves a careful history and physical examination, as well as investigation with laboratory and imaging tests, due to the severity of its main etiologies³.</a:t>
            </a:r>
            <a:endParaRPr sz="2800">
              <a:solidFill>
                <a:schemeClr val="dk1"/>
              </a:solidFill>
            </a:endParaRPr>
          </a:p>
          <a:p>
            <a:pPr indent="457200" lvl="0" marL="0" marR="0" rtl="0" algn="just">
              <a:lnSpc>
                <a:spcPct val="150000"/>
              </a:lnSpc>
              <a:spcBef>
                <a:spcPts val="0"/>
              </a:spcBef>
              <a:spcAft>
                <a:spcPts val="0"/>
              </a:spcAft>
              <a:buClr>
                <a:schemeClr val="dk1"/>
              </a:buClr>
              <a:buSzPts val="1100"/>
              <a:buFont typeface="Arial"/>
              <a:buNone/>
            </a:pPr>
            <a:r>
              <a:rPr lang="en-US" sz="2800">
                <a:solidFill>
                  <a:schemeClr val="dk1"/>
                </a:solidFill>
              </a:rPr>
              <a:t>Our patient is an example that we cannot rely on epidemiology alone when conducting a diagnostic investigation. Although multiple sclerosis is a more prevalent disease in young women, it can never be ruled out without proper examinations⁴.</a:t>
            </a:r>
            <a:endParaRPr sz="2800">
              <a:solidFill>
                <a:schemeClr val="dk1"/>
              </a:solidFill>
            </a:endParaRPr>
          </a:p>
          <a:p>
            <a:pPr indent="457200" lvl="0" marL="0" marR="0" rtl="0" algn="just">
              <a:lnSpc>
                <a:spcPct val="150000"/>
              </a:lnSpc>
              <a:spcBef>
                <a:spcPts val="0"/>
              </a:spcBef>
              <a:spcAft>
                <a:spcPts val="0"/>
              </a:spcAft>
              <a:buClr>
                <a:schemeClr val="dk1"/>
              </a:buClr>
              <a:buSzPts val="1100"/>
              <a:buFont typeface="Arial"/>
              <a:buNone/>
            </a:pPr>
            <a:r>
              <a:rPr lang="en-US" sz="2800">
                <a:solidFill>
                  <a:schemeClr val="dk1"/>
                </a:solidFill>
              </a:rPr>
              <a:t>One interesting aspect about the reported case is that the mutual involvement of the fourth cranial nerve helps to topograph the site of the lesion, so that the imaging is merely a confirmatory exam.</a:t>
            </a:r>
            <a:endParaRPr sz="2800">
              <a:solidFill>
                <a:schemeClr val="dk1"/>
              </a:solidFill>
            </a:endParaRPr>
          </a:p>
        </p:txBody>
      </p:sp>
      <p:sp>
        <p:nvSpPr>
          <p:cNvPr id="97" name="Google Shape;97;p1"/>
          <p:cNvSpPr txBox="1"/>
          <p:nvPr/>
        </p:nvSpPr>
        <p:spPr>
          <a:xfrm>
            <a:off x="16043576" y="37514225"/>
            <a:ext cx="14552400" cy="968400"/>
          </a:xfrm>
          <a:prstGeom prst="rect">
            <a:avLst/>
          </a:prstGeom>
          <a:solidFill>
            <a:srgbClr val="00457C"/>
          </a:solidFill>
          <a:ln>
            <a:noFill/>
          </a:ln>
        </p:spPr>
        <p:txBody>
          <a:bodyPr anchorCtr="0" anchor="ctr" bIns="180000" lIns="180000" spcFirstLastPara="1" rIns="180000" wrap="square" tIns="180000">
            <a:spAutoFit/>
          </a:bodyPr>
          <a:lstStyle/>
          <a:p>
            <a:pPr indent="0" lvl="0" marL="0" marR="0" rtl="0" algn="l">
              <a:lnSpc>
                <a:spcPct val="100000"/>
              </a:lnSpc>
              <a:spcBef>
                <a:spcPts val="0"/>
              </a:spcBef>
              <a:spcAft>
                <a:spcPts val="0"/>
              </a:spcAft>
              <a:buClr>
                <a:schemeClr val="lt1"/>
              </a:buClr>
              <a:buSzPts val="4000"/>
              <a:buFont typeface="Arial"/>
              <a:buNone/>
            </a:pPr>
            <a:r>
              <a:rPr b="1" i="0" lang="en-US" sz="4000" u="none">
                <a:solidFill>
                  <a:schemeClr val="lt1"/>
                </a:solidFill>
                <a:latin typeface="Arial"/>
                <a:ea typeface="Arial"/>
                <a:cs typeface="Arial"/>
                <a:sym typeface="Arial"/>
              </a:rPr>
              <a:t>REFERENCES</a:t>
            </a:r>
            <a:endParaRPr/>
          </a:p>
        </p:txBody>
      </p:sp>
      <p:sp>
        <p:nvSpPr>
          <p:cNvPr id="98" name="Google Shape;98;p1"/>
          <p:cNvSpPr txBox="1"/>
          <p:nvPr/>
        </p:nvSpPr>
        <p:spPr>
          <a:xfrm>
            <a:off x="16069100" y="38435975"/>
            <a:ext cx="14488800" cy="2188200"/>
          </a:xfrm>
          <a:prstGeom prst="rect">
            <a:avLst/>
          </a:prstGeom>
          <a:noFill/>
          <a:ln cap="flat" cmpd="sng" w="12700">
            <a:solidFill>
              <a:srgbClr val="00457C"/>
            </a:solidFill>
            <a:prstDash val="solid"/>
            <a:miter lim="800000"/>
            <a:headEnd len="sm" w="sm" type="none"/>
            <a:tailEnd len="sm" w="sm" type="none"/>
          </a:ln>
        </p:spPr>
        <p:txBody>
          <a:bodyPr anchorCtr="0" anchor="t" bIns="180000" lIns="180000" spcFirstLastPara="1" rIns="180000" wrap="square" tIns="180000">
            <a:noAutofit/>
          </a:bodyPr>
          <a:lstStyle/>
          <a:p>
            <a:pPr indent="-342900" lvl="0" marL="457200" marR="0" rtl="0" algn="just">
              <a:lnSpc>
                <a:spcPct val="100000"/>
              </a:lnSpc>
              <a:spcBef>
                <a:spcPts val="0"/>
              </a:spcBef>
              <a:spcAft>
                <a:spcPts val="0"/>
              </a:spcAft>
              <a:buClr>
                <a:schemeClr val="dk1"/>
              </a:buClr>
              <a:buSzPts val="1800"/>
              <a:buAutoNum type="arabicPeriod"/>
            </a:pPr>
            <a:r>
              <a:rPr lang="en-US" sz="1800">
                <a:solidFill>
                  <a:schemeClr val="dk1"/>
                </a:solidFill>
                <a:highlight>
                  <a:srgbClr val="FFFFFF"/>
                </a:highlight>
              </a:rPr>
              <a:t>SOBOTTA, Johannes et al.. </a:t>
            </a:r>
            <a:r>
              <a:rPr b="1" lang="en-US" sz="1800">
                <a:solidFill>
                  <a:schemeClr val="dk1"/>
                </a:solidFill>
                <a:highlight>
                  <a:srgbClr val="FFFFFF"/>
                </a:highlight>
              </a:rPr>
              <a:t>Sobotta atlas de anatomia humana.</a:t>
            </a:r>
            <a:r>
              <a:rPr lang="en-US" sz="1800">
                <a:solidFill>
                  <a:schemeClr val="dk1"/>
                </a:solidFill>
                <a:highlight>
                  <a:srgbClr val="FFFFFF"/>
                </a:highlight>
              </a:rPr>
              <a:t> 23. ed. Rio de Janeiro: Guanabara Koogan, 2012.</a:t>
            </a:r>
            <a:endParaRPr sz="1800">
              <a:solidFill>
                <a:schemeClr val="dk1"/>
              </a:solidFill>
              <a:highlight>
                <a:srgbClr val="FFFFFF"/>
              </a:highlight>
            </a:endParaRPr>
          </a:p>
          <a:p>
            <a:pPr indent="-342900" lvl="0" marL="457200" marR="0" rtl="0" algn="just">
              <a:lnSpc>
                <a:spcPct val="100000"/>
              </a:lnSpc>
              <a:spcBef>
                <a:spcPts val="0"/>
              </a:spcBef>
              <a:spcAft>
                <a:spcPts val="0"/>
              </a:spcAft>
              <a:buClr>
                <a:schemeClr val="dk1"/>
              </a:buClr>
              <a:buSzPts val="1800"/>
              <a:buAutoNum type="arabicPeriod"/>
            </a:pPr>
            <a:r>
              <a:rPr lang="en-US" sz="1800">
                <a:solidFill>
                  <a:schemeClr val="dk1"/>
                </a:solidFill>
                <a:highlight>
                  <a:srgbClr val="FFFFFF"/>
                </a:highlight>
              </a:rPr>
              <a:t>KANSKI, Jack J. </a:t>
            </a:r>
            <a:r>
              <a:rPr b="1" lang="en-US" sz="1800">
                <a:solidFill>
                  <a:schemeClr val="dk1"/>
                </a:solidFill>
                <a:highlight>
                  <a:srgbClr val="FFFFFF"/>
                </a:highlight>
              </a:rPr>
              <a:t>Oftalmologia clínica: uma abordagem sistemática.</a:t>
            </a:r>
            <a:r>
              <a:rPr lang="en-US" sz="1800">
                <a:solidFill>
                  <a:schemeClr val="dk1"/>
                </a:solidFill>
                <a:highlight>
                  <a:srgbClr val="FFFFFF"/>
                </a:highlight>
              </a:rPr>
              <a:t> 8. ed. Rio de Janeiro: Elsevier, 2016.</a:t>
            </a:r>
            <a:endParaRPr sz="1800">
              <a:solidFill>
                <a:schemeClr val="dk1"/>
              </a:solidFill>
              <a:highlight>
                <a:srgbClr val="FFFFFF"/>
              </a:highlight>
            </a:endParaRPr>
          </a:p>
          <a:p>
            <a:pPr indent="-342900" lvl="0" marL="457200" marR="0" rtl="0" algn="just">
              <a:lnSpc>
                <a:spcPct val="100000"/>
              </a:lnSpc>
              <a:spcBef>
                <a:spcPts val="0"/>
              </a:spcBef>
              <a:spcAft>
                <a:spcPts val="0"/>
              </a:spcAft>
              <a:buClr>
                <a:schemeClr val="dk1"/>
              </a:buClr>
              <a:buSzPts val="1800"/>
              <a:buAutoNum type="arabicPeriod"/>
            </a:pPr>
            <a:r>
              <a:rPr lang="en-US" sz="1800">
                <a:solidFill>
                  <a:schemeClr val="dk1"/>
                </a:solidFill>
                <a:highlight>
                  <a:srgbClr val="FFFFFF"/>
                </a:highlight>
              </a:rPr>
              <a:t>Nij Bijvank, J. A., Balk, L. J., Tan, H. S., Uitdehaag, B. M. J., van Rijn, L. J., &amp; Petzold, A. (2017). </a:t>
            </a:r>
            <a:r>
              <a:rPr b="1" i="1" lang="en-US" sz="1800">
                <a:solidFill>
                  <a:schemeClr val="dk1"/>
                </a:solidFill>
                <a:highlight>
                  <a:srgbClr val="FFFFFF"/>
                </a:highlight>
              </a:rPr>
              <a:t>A rare cause for visual symptoms in multiple sclerosis: posterior internuclear ophthalmoplegia of Lutz, a historical misnomer.</a:t>
            </a:r>
            <a:r>
              <a:rPr i="1" lang="en-US" sz="1800">
                <a:solidFill>
                  <a:schemeClr val="dk1"/>
                </a:solidFill>
                <a:highlight>
                  <a:srgbClr val="FFFFFF"/>
                </a:highlight>
              </a:rPr>
              <a:t> Journal of Neurology, 264(3), 600–602.</a:t>
            </a:r>
            <a:r>
              <a:rPr lang="en-US" sz="1800">
                <a:solidFill>
                  <a:schemeClr val="dk1"/>
                </a:solidFill>
                <a:highlight>
                  <a:srgbClr val="FFFFFF"/>
                </a:highlight>
              </a:rPr>
              <a:t> doi:10.1007/s00415-017-8412-4.</a:t>
            </a:r>
            <a:endParaRPr sz="1800">
              <a:solidFill>
                <a:schemeClr val="dk1"/>
              </a:solidFill>
              <a:highlight>
                <a:srgbClr val="FFFFFF"/>
              </a:highlight>
            </a:endParaRPr>
          </a:p>
          <a:p>
            <a:pPr indent="-342900" lvl="0" marL="457200" marR="0" rtl="0" algn="just">
              <a:lnSpc>
                <a:spcPct val="100000"/>
              </a:lnSpc>
              <a:spcBef>
                <a:spcPts val="0"/>
              </a:spcBef>
              <a:spcAft>
                <a:spcPts val="0"/>
              </a:spcAft>
              <a:buClr>
                <a:schemeClr val="dk1"/>
              </a:buClr>
              <a:buSzPts val="1800"/>
              <a:buAutoNum type="arabicPeriod"/>
            </a:pPr>
            <a:r>
              <a:rPr lang="en-US" sz="1800">
                <a:solidFill>
                  <a:schemeClr val="dk1"/>
                </a:solidFill>
                <a:highlight>
                  <a:srgbClr val="FFFFFF"/>
                </a:highlight>
              </a:rPr>
              <a:t>Frohman EM, Frohman TC, Zee DS, MCColl R, Galetta S (2005) </a:t>
            </a:r>
            <a:r>
              <a:rPr b="1" lang="en-US" sz="1800">
                <a:solidFill>
                  <a:schemeClr val="dk1"/>
                </a:solidFill>
                <a:highlight>
                  <a:srgbClr val="FFFFFF"/>
                </a:highlight>
              </a:rPr>
              <a:t>The neuro-ophthalmology of multiple sclerosis.</a:t>
            </a:r>
            <a:r>
              <a:rPr lang="en-US" sz="1800">
                <a:solidFill>
                  <a:schemeClr val="dk1"/>
                </a:solidFill>
                <a:highlight>
                  <a:srgbClr val="FFFFFF"/>
                </a:highlight>
              </a:rPr>
              <a:t> Lancet Neurol 4:111–121. doi:10.1016/S1474-4422(05)00992-0</a:t>
            </a:r>
            <a:endParaRPr sz="1800">
              <a:solidFill>
                <a:schemeClr val="dk1"/>
              </a:solidFill>
              <a:highlight>
                <a:srgbClr val="FFFFFF"/>
              </a:highlight>
            </a:endParaRPr>
          </a:p>
        </p:txBody>
      </p:sp>
      <p:sp>
        <p:nvSpPr>
          <p:cNvPr id="99" name="Google Shape;99;p1"/>
          <p:cNvSpPr txBox="1"/>
          <p:nvPr/>
        </p:nvSpPr>
        <p:spPr>
          <a:xfrm>
            <a:off x="1167100" y="6176950"/>
            <a:ext cx="30251400" cy="18003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SzPts val="1100"/>
              <a:buFont typeface="Arial"/>
              <a:buNone/>
            </a:pPr>
            <a:r>
              <a:rPr b="1" lang="en-US" sz="5500">
                <a:solidFill>
                  <a:schemeClr val="dk1"/>
                </a:solidFill>
              </a:rPr>
              <a:t>BUFARAH</a:t>
            </a:r>
            <a:r>
              <a:rPr lang="en-US" sz="5500">
                <a:solidFill>
                  <a:schemeClr val="dk1"/>
                </a:solidFill>
              </a:rPr>
              <a:t>, GUILHERME H; </a:t>
            </a:r>
            <a:r>
              <a:rPr b="1" lang="en-US" sz="5500">
                <a:solidFill>
                  <a:schemeClr val="dk1"/>
                </a:solidFill>
              </a:rPr>
              <a:t>SILVA</a:t>
            </a:r>
            <a:r>
              <a:rPr lang="en-US" sz="5500">
                <a:solidFill>
                  <a:schemeClr val="dk1"/>
                </a:solidFill>
              </a:rPr>
              <a:t>, LETÍCIA SANT'ANA CARDOSO</a:t>
            </a:r>
            <a:endParaRPr b="1" sz="5500">
              <a:solidFill>
                <a:schemeClr val="dk1"/>
              </a:solidFill>
            </a:endParaRPr>
          </a:p>
        </p:txBody>
      </p:sp>
      <p:pic>
        <p:nvPicPr>
          <p:cNvPr id="100" name="Google Shape;100;p1"/>
          <p:cNvPicPr preferRelativeResize="0"/>
          <p:nvPr/>
        </p:nvPicPr>
        <p:blipFill>
          <a:blip r:embed="rId3">
            <a:alphaModFix/>
          </a:blip>
          <a:stretch>
            <a:fillRect/>
          </a:stretch>
        </p:blipFill>
        <p:spPr>
          <a:xfrm>
            <a:off x="19746218" y="10155763"/>
            <a:ext cx="7090982" cy="7304738"/>
          </a:xfrm>
          <a:prstGeom prst="rect">
            <a:avLst/>
          </a:prstGeom>
          <a:noFill/>
          <a:ln>
            <a:noFill/>
          </a:ln>
        </p:spPr>
      </p:pic>
      <p:pic>
        <p:nvPicPr>
          <p:cNvPr id="101" name="Google Shape;101;p1"/>
          <p:cNvPicPr preferRelativeResize="0"/>
          <p:nvPr/>
        </p:nvPicPr>
        <p:blipFill>
          <a:blip r:embed="rId4">
            <a:alphaModFix/>
          </a:blip>
          <a:stretch>
            <a:fillRect/>
          </a:stretch>
        </p:blipFill>
        <p:spPr>
          <a:xfrm>
            <a:off x="26837190" y="12272482"/>
            <a:ext cx="3599635" cy="3071299"/>
          </a:xfrm>
          <a:prstGeom prst="rect">
            <a:avLst/>
          </a:prstGeom>
          <a:noFill/>
          <a:ln>
            <a:noFill/>
          </a:ln>
        </p:spPr>
      </p:pic>
      <p:pic>
        <p:nvPicPr>
          <p:cNvPr id="102" name="Google Shape;102;p1"/>
          <p:cNvPicPr preferRelativeResize="0"/>
          <p:nvPr/>
        </p:nvPicPr>
        <p:blipFill>
          <a:blip r:embed="rId5">
            <a:alphaModFix/>
          </a:blip>
          <a:stretch>
            <a:fillRect/>
          </a:stretch>
        </p:blipFill>
        <p:spPr>
          <a:xfrm>
            <a:off x="16139125" y="12272469"/>
            <a:ext cx="3599624" cy="3071325"/>
          </a:xfrm>
          <a:prstGeom prst="rect">
            <a:avLst/>
          </a:prstGeom>
          <a:noFill/>
          <a:ln>
            <a:noFill/>
          </a:ln>
        </p:spPr>
      </p:pic>
      <p:pic>
        <p:nvPicPr>
          <p:cNvPr id="103" name="Google Shape;103;p1"/>
          <p:cNvPicPr preferRelativeResize="0"/>
          <p:nvPr/>
        </p:nvPicPr>
        <p:blipFill rotWithShape="1">
          <a:blip r:embed="rId6">
            <a:alphaModFix/>
          </a:blip>
          <a:srcRect b="17958" l="0" r="0" t="0"/>
          <a:stretch/>
        </p:blipFill>
        <p:spPr>
          <a:xfrm>
            <a:off x="23107525" y="24371400"/>
            <a:ext cx="7315999" cy="5844375"/>
          </a:xfrm>
          <a:prstGeom prst="rect">
            <a:avLst/>
          </a:prstGeom>
          <a:noFill/>
          <a:ln>
            <a:noFill/>
          </a:ln>
        </p:spPr>
      </p:pic>
      <p:sp>
        <p:nvSpPr>
          <p:cNvPr id="104" name="Google Shape;104;p1"/>
          <p:cNvSpPr/>
          <p:nvPr/>
        </p:nvSpPr>
        <p:spPr>
          <a:xfrm>
            <a:off x="25638298" y="25590549"/>
            <a:ext cx="444300" cy="643200"/>
          </a:xfrm>
          <a:prstGeom prst="downArrow">
            <a:avLst>
              <a:gd fmla="val 50000" name="adj1"/>
              <a:gd fmla="val 50000" name="adj2"/>
            </a:avLst>
          </a:prstGeom>
          <a:solidFill>
            <a:srgbClr val="FF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
          <p:cNvSpPr/>
          <p:nvPr/>
        </p:nvSpPr>
        <p:spPr>
          <a:xfrm>
            <a:off x="26284684" y="25447864"/>
            <a:ext cx="444300" cy="643200"/>
          </a:xfrm>
          <a:prstGeom prst="downArrow">
            <a:avLst>
              <a:gd fmla="val 50000" name="adj1"/>
              <a:gd fmla="val 50000" name="adj2"/>
            </a:avLst>
          </a:prstGeom>
          <a:solidFill>
            <a:srgbClr val="FF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
          <p:cNvSpPr txBox="1"/>
          <p:nvPr/>
        </p:nvSpPr>
        <p:spPr>
          <a:xfrm>
            <a:off x="16139125" y="9834463"/>
            <a:ext cx="3363900" cy="580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3000"/>
              <a:t>Figures 1.</a:t>
            </a:r>
            <a:r>
              <a:rPr b="1" lang="en-US" sz="3000">
                <a:solidFill>
                  <a:schemeClr val="dk1"/>
                </a:solidFill>
              </a:rPr>
              <a:t>1</a:t>
            </a:r>
            <a:r>
              <a:rPr b="1" lang="en-US" sz="3000"/>
              <a:t> to 1.3</a:t>
            </a:r>
            <a:endParaRPr b="1" sz="3000"/>
          </a:p>
        </p:txBody>
      </p:sp>
      <p:sp>
        <p:nvSpPr>
          <p:cNvPr id="107" name="Google Shape;107;p1"/>
          <p:cNvSpPr txBox="1"/>
          <p:nvPr/>
        </p:nvSpPr>
        <p:spPr>
          <a:xfrm>
            <a:off x="16139125" y="15343800"/>
            <a:ext cx="503400" cy="68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000">
                <a:solidFill>
                  <a:schemeClr val="dk1"/>
                </a:solidFill>
              </a:rPr>
              <a:t>1</a:t>
            </a:r>
            <a:endParaRPr/>
          </a:p>
        </p:txBody>
      </p:sp>
      <p:sp>
        <p:nvSpPr>
          <p:cNvPr id="108" name="Google Shape;108;p1"/>
          <p:cNvSpPr txBox="1"/>
          <p:nvPr/>
        </p:nvSpPr>
        <p:spPr>
          <a:xfrm>
            <a:off x="19746225" y="17460500"/>
            <a:ext cx="503400" cy="68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000">
                <a:solidFill>
                  <a:schemeClr val="dk1"/>
                </a:solidFill>
              </a:rPr>
              <a:t>2</a:t>
            </a:r>
            <a:endParaRPr/>
          </a:p>
        </p:txBody>
      </p:sp>
      <p:sp>
        <p:nvSpPr>
          <p:cNvPr id="109" name="Google Shape;109;p1"/>
          <p:cNvSpPr txBox="1"/>
          <p:nvPr/>
        </p:nvSpPr>
        <p:spPr>
          <a:xfrm>
            <a:off x="26837200" y="15343800"/>
            <a:ext cx="503400" cy="68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000">
                <a:solidFill>
                  <a:schemeClr val="dk1"/>
                </a:solidFill>
              </a:rPr>
              <a:t>3</a:t>
            </a:r>
            <a:endParaRPr/>
          </a:p>
        </p:txBody>
      </p:sp>
      <p:sp>
        <p:nvSpPr>
          <p:cNvPr id="110" name="Google Shape;110;p1"/>
          <p:cNvSpPr txBox="1"/>
          <p:nvPr/>
        </p:nvSpPr>
        <p:spPr>
          <a:xfrm>
            <a:off x="16125825" y="29458125"/>
            <a:ext cx="503400" cy="68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000">
                <a:solidFill>
                  <a:schemeClr val="dk1"/>
                </a:solidFill>
              </a:rPr>
              <a:t>1</a:t>
            </a:r>
            <a:endParaRPr/>
          </a:p>
        </p:txBody>
      </p:sp>
      <p:sp>
        <p:nvSpPr>
          <p:cNvPr id="111" name="Google Shape;111;p1"/>
          <p:cNvSpPr txBox="1"/>
          <p:nvPr/>
        </p:nvSpPr>
        <p:spPr>
          <a:xfrm>
            <a:off x="22949725" y="23586363"/>
            <a:ext cx="503400" cy="68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000">
                <a:solidFill>
                  <a:schemeClr val="dk1"/>
                </a:solidFill>
              </a:rPr>
              <a:t>2</a:t>
            </a:r>
            <a:endParaRPr/>
          </a:p>
        </p:txBody>
      </p:sp>
      <p:sp>
        <p:nvSpPr>
          <p:cNvPr id="112" name="Google Shape;112;p1"/>
          <p:cNvSpPr txBox="1"/>
          <p:nvPr/>
        </p:nvSpPr>
        <p:spPr>
          <a:xfrm>
            <a:off x="22949725" y="30129400"/>
            <a:ext cx="503400" cy="68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3000">
                <a:solidFill>
                  <a:schemeClr val="dk1"/>
                </a:solidFill>
              </a:rPr>
              <a:t>3</a:t>
            </a:r>
            <a:endParaRPr/>
          </a:p>
        </p:txBody>
      </p:sp>
      <p:sp>
        <p:nvSpPr>
          <p:cNvPr id="113" name="Google Shape;113;p1"/>
          <p:cNvSpPr txBox="1"/>
          <p:nvPr/>
        </p:nvSpPr>
        <p:spPr>
          <a:xfrm>
            <a:off x="16291525" y="18140263"/>
            <a:ext cx="3363900" cy="580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US" sz="3000"/>
              <a:t>Figures 2.</a:t>
            </a:r>
            <a:r>
              <a:rPr b="1" lang="en-US" sz="3000">
                <a:solidFill>
                  <a:schemeClr val="dk1"/>
                </a:solidFill>
              </a:rPr>
              <a:t>1</a:t>
            </a:r>
            <a:r>
              <a:rPr b="1" lang="en-US" sz="3000"/>
              <a:t> to 2.3</a:t>
            </a:r>
            <a:endParaRPr b="1" sz="3000"/>
          </a:p>
        </p:txBody>
      </p:sp>
      <p:pic>
        <p:nvPicPr>
          <p:cNvPr id="114" name="Google Shape;114;p1"/>
          <p:cNvPicPr preferRelativeResize="0"/>
          <p:nvPr/>
        </p:nvPicPr>
        <p:blipFill>
          <a:blip r:embed="rId7">
            <a:alphaModFix/>
          </a:blip>
          <a:stretch>
            <a:fillRect/>
          </a:stretch>
        </p:blipFill>
        <p:spPr>
          <a:xfrm>
            <a:off x="23107525" y="17951166"/>
            <a:ext cx="7315999" cy="5696385"/>
          </a:xfrm>
          <a:prstGeom prst="rect">
            <a:avLst/>
          </a:prstGeom>
          <a:noFill/>
          <a:ln>
            <a:noFill/>
          </a:ln>
        </p:spPr>
      </p:pic>
      <p:sp>
        <p:nvSpPr>
          <p:cNvPr id="115" name="Google Shape;115;p1"/>
          <p:cNvSpPr/>
          <p:nvPr/>
        </p:nvSpPr>
        <p:spPr>
          <a:xfrm>
            <a:off x="26837207" y="20931669"/>
            <a:ext cx="869400" cy="471300"/>
          </a:xfrm>
          <a:prstGeom prst="leftArrow">
            <a:avLst>
              <a:gd fmla="val 50000" name="adj1"/>
              <a:gd fmla="val 50000" name="adj2"/>
            </a:avLst>
          </a:prstGeom>
          <a:solidFill>
            <a:srgbClr val="FF0000"/>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16" name="Google Shape;116;p1"/>
          <p:cNvPicPr preferRelativeResize="0"/>
          <p:nvPr/>
        </p:nvPicPr>
        <p:blipFill>
          <a:blip r:embed="rId8">
            <a:alphaModFix/>
          </a:blip>
          <a:stretch>
            <a:fillRect/>
          </a:stretch>
        </p:blipFill>
        <p:spPr>
          <a:xfrm>
            <a:off x="16173425" y="18991524"/>
            <a:ext cx="6776300" cy="10648502"/>
          </a:xfrm>
          <a:prstGeom prst="rect">
            <a:avLst/>
          </a:prstGeom>
          <a:noFill/>
          <a:ln>
            <a:noFill/>
          </a:ln>
        </p:spPr>
      </p:pic>
      <p:sp>
        <p:nvSpPr>
          <p:cNvPr id="117" name="Google Shape;117;p1"/>
          <p:cNvSpPr txBox="1"/>
          <p:nvPr/>
        </p:nvSpPr>
        <p:spPr>
          <a:xfrm>
            <a:off x="24471150" y="30215775"/>
            <a:ext cx="5018700" cy="33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Calibri"/>
              <a:ea typeface="Calibri"/>
              <a:cs typeface="Calibri"/>
              <a:sym typeface="Calibri"/>
            </a:endParaRPr>
          </a:p>
        </p:txBody>
      </p:sp>
      <p:sp>
        <p:nvSpPr>
          <p:cNvPr id="118" name="Google Shape;118;p1"/>
          <p:cNvSpPr txBox="1"/>
          <p:nvPr/>
        </p:nvSpPr>
        <p:spPr>
          <a:xfrm>
            <a:off x="24394650" y="30125475"/>
            <a:ext cx="5095200" cy="21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a:latin typeface="Calibri"/>
                <a:ea typeface="Calibri"/>
                <a:cs typeface="Calibri"/>
                <a:sym typeface="Calibri"/>
              </a:rPr>
              <a:t>Special thanks to </a:t>
            </a:r>
            <a:r>
              <a:rPr b="1" lang="en-US">
                <a:latin typeface="Calibri"/>
                <a:ea typeface="Calibri"/>
                <a:cs typeface="Calibri"/>
                <a:sym typeface="Calibri"/>
              </a:rPr>
              <a:t>FUJINO</a:t>
            </a:r>
            <a:r>
              <a:rPr lang="en-US">
                <a:latin typeface="Calibri"/>
                <a:ea typeface="Calibri"/>
                <a:cs typeface="Calibri"/>
                <a:sym typeface="Calibri"/>
              </a:rPr>
              <a:t>, EMI - Radiology Department</a:t>
            </a:r>
            <a:endParaRPr>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o Office">
  <a:themeElements>
    <a:clrScheme name="Escritório">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2012-09-19T09:56:22Z</dcterms:created>
  <dc:creator>Rivaldo S. Oliveira Jr.</dc:creator>
</cp:coreProperties>
</file>