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</p:sldIdLst>
  <p:sldSz cx="32405638" cy="43205400"/>
  <p:notesSz cx="6858000" cy="9144000"/>
  <p:defaultTextStyle>
    <a:defPPr>
      <a:defRPr lang="en-US"/>
    </a:defPPr>
    <a:lvl1pPr marL="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8857" autoAdjust="0"/>
  </p:normalViewPr>
  <p:slideViewPr>
    <p:cSldViewPr snapToGrid="0" snapToObjects="1">
      <p:cViewPr>
        <p:scale>
          <a:sx n="10" d="100"/>
          <a:sy n="10" d="100"/>
        </p:scale>
        <p:origin x="-3104" y="-640"/>
      </p:cViewPr>
      <p:guideLst>
        <p:guide orient="horz" pos="13608"/>
        <p:guide pos="1020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423" y="13421680"/>
            <a:ext cx="27544792" cy="9261158"/>
          </a:xfrm>
        </p:spPr>
        <p:txBody>
          <a:bodyPr/>
          <a:lstStyle/>
          <a:p>
            <a:r>
              <a:rPr lang="pt-BR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60846" y="24483060"/>
            <a:ext cx="22683947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8627-9FD7-6546-9B9D-857D775A2520}" type="datetimeFigureOut">
              <a:rPr lang="en-US" smtClean="0"/>
              <a:t>10/01/20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BBCE-B08A-3F4C-97A1-9F47B1E96AA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4741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8627-9FD7-6546-9B9D-857D775A2520}" type="datetimeFigureOut">
              <a:rPr lang="en-US" smtClean="0"/>
              <a:t>10/01/20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BBCE-B08A-3F4C-97A1-9F47B1E96AA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453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494087" y="1730222"/>
            <a:ext cx="7291269" cy="36864608"/>
          </a:xfrm>
        </p:spPr>
        <p:txBody>
          <a:bodyPr vert="eaVert"/>
          <a:lstStyle/>
          <a:p>
            <a:r>
              <a:rPr lang="pt-BR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20282" y="1730222"/>
            <a:ext cx="21333712" cy="36864608"/>
          </a:xfrm>
        </p:spPr>
        <p:txBody>
          <a:bodyPr vert="eaVert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8627-9FD7-6546-9B9D-857D775A2520}" type="datetimeFigureOut">
              <a:rPr lang="en-US" smtClean="0"/>
              <a:t>10/01/20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BBCE-B08A-3F4C-97A1-9F47B1E96AA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9224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8627-9FD7-6546-9B9D-857D775A2520}" type="datetimeFigureOut">
              <a:rPr lang="en-US" smtClean="0"/>
              <a:t>10/01/20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BBCE-B08A-3F4C-97A1-9F47B1E96AA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9792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2" y="27763473"/>
            <a:ext cx="27544792" cy="8581073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pt-BR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2" y="18312295"/>
            <a:ext cx="27544792" cy="9451178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8627-9FD7-6546-9B9D-857D775A2520}" type="datetimeFigureOut">
              <a:rPr lang="en-US" smtClean="0"/>
              <a:t>10/01/20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BBCE-B08A-3F4C-97A1-9F47B1E96AA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4333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0282" y="10081263"/>
            <a:ext cx="14312490" cy="28513567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72866" y="10081263"/>
            <a:ext cx="14312490" cy="28513567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8627-9FD7-6546-9B9D-857D775A2520}" type="datetimeFigureOut">
              <a:rPr lang="en-US" smtClean="0"/>
              <a:t>10/01/20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BBCE-B08A-3F4C-97A1-9F47B1E96AA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3146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82" y="9671212"/>
            <a:ext cx="14318118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82" y="13701713"/>
            <a:ext cx="14318118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616" y="9671212"/>
            <a:ext cx="14323742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616" y="13701713"/>
            <a:ext cx="14323742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8627-9FD7-6546-9B9D-857D775A2520}" type="datetimeFigureOut">
              <a:rPr lang="en-US" smtClean="0"/>
              <a:t>10/01/20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BBCE-B08A-3F4C-97A1-9F47B1E96AA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4932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8627-9FD7-6546-9B9D-857D775A2520}" type="datetimeFigureOut">
              <a:rPr lang="en-US" smtClean="0"/>
              <a:t>10/01/20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BBCE-B08A-3F4C-97A1-9F47B1E96AA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1563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8627-9FD7-6546-9B9D-857D775A2520}" type="datetimeFigureOut">
              <a:rPr lang="en-US" smtClean="0"/>
              <a:t>10/01/20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BBCE-B08A-3F4C-97A1-9F47B1E96AA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6481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3" y="1720215"/>
            <a:ext cx="10661232" cy="7320915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04" y="1720218"/>
            <a:ext cx="18115652" cy="36874612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283" y="9041133"/>
            <a:ext cx="10661232" cy="29553697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8627-9FD7-6546-9B9D-857D775A2520}" type="datetimeFigureOut">
              <a:rPr lang="en-US" smtClean="0"/>
              <a:t>10/01/20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BBCE-B08A-3F4C-97A1-9F47B1E96AA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6951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2" y="30243780"/>
            <a:ext cx="19443383" cy="3570449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2" y="3860483"/>
            <a:ext cx="19443383" cy="25923240"/>
          </a:xfrm>
        </p:spPr>
        <p:txBody>
          <a:bodyPr/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2" y="33814229"/>
            <a:ext cx="19443383" cy="5070631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8627-9FD7-6546-9B9D-857D775A2520}" type="datetimeFigureOut">
              <a:rPr lang="en-US" smtClean="0"/>
              <a:t>10/01/20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BBCE-B08A-3F4C-97A1-9F47B1E96AA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359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20282" y="1730219"/>
            <a:ext cx="29165074" cy="7200900"/>
          </a:xfrm>
          <a:prstGeom prst="rect">
            <a:avLst/>
          </a:prstGeom>
        </p:spPr>
        <p:txBody>
          <a:bodyPr vert="horz" lIns="432054" tIns="216027" rIns="432054" bIns="216027" rtlCol="0" anchor="ctr">
            <a:normAutofit/>
          </a:bodyPr>
          <a:lstStyle/>
          <a:p>
            <a:r>
              <a:rPr lang="pt-BR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82" y="10081263"/>
            <a:ext cx="29165074" cy="28513567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20282" y="40045008"/>
            <a:ext cx="7561316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58627-9FD7-6546-9B9D-857D775A2520}" type="datetimeFigureOut">
              <a:rPr lang="en-US" smtClean="0"/>
              <a:t>10/01/20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71927" y="40045008"/>
            <a:ext cx="10261785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24040" y="40045008"/>
            <a:ext cx="7561316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6BBCE-B08A-3F4C-97A1-9F47B1E96AA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8058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60270" rtl="0" eaLnBrk="1" latinLnBrk="0" hangingPunct="1">
        <a:spcBef>
          <a:spcPct val="0"/>
        </a:spcBef>
        <a:buNone/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203" indent="-1620203" algn="l" defTabSz="2160270" rtl="0" eaLnBrk="1" latinLnBrk="0" hangingPunct="1">
        <a:spcBef>
          <a:spcPct val="20000"/>
        </a:spcBef>
        <a:buFont typeface="Arial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10439" indent="-1350169" algn="l" defTabSz="2160270" rtl="0" eaLnBrk="1" latinLnBrk="0" hangingPunct="1">
        <a:spcBef>
          <a:spcPct val="20000"/>
        </a:spcBef>
        <a:buFont typeface="Arial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80135" algn="l" defTabSz="2160270" rtl="0" eaLnBrk="1" latinLnBrk="0" hangingPunct="1">
        <a:spcBef>
          <a:spcPct val="20000"/>
        </a:spcBef>
        <a:buFont typeface="Arial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945" indent="-1080135" algn="l" defTabSz="2160270" rtl="0" eaLnBrk="1" latinLnBrk="0" hangingPunct="1">
        <a:spcBef>
          <a:spcPct val="20000"/>
        </a:spcBef>
        <a:buFont typeface="Arial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1215" indent="-1080135" algn="l" defTabSz="2160270" rtl="0" eaLnBrk="1" latinLnBrk="0" hangingPunct="1">
        <a:spcBef>
          <a:spcPct val="20000"/>
        </a:spcBef>
        <a:buFont typeface="Arial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2160270" rtl="0" eaLnBrk="1" latinLnBrk="0" hangingPunct="1">
        <a:spcBef>
          <a:spcPct val="20000"/>
        </a:spcBef>
        <a:buFont typeface="Arial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2160270" rtl="0" eaLnBrk="1" latinLnBrk="0" hangingPunct="1">
        <a:spcBef>
          <a:spcPct val="20000"/>
        </a:spcBef>
        <a:buFont typeface="Arial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2160270" rtl="0" eaLnBrk="1" latinLnBrk="0" hangingPunct="1">
        <a:spcBef>
          <a:spcPct val="20000"/>
        </a:spcBef>
        <a:buFont typeface="Arial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2160270" rtl="0" eaLnBrk="1" latinLnBrk="0" hangingPunct="1">
        <a:spcBef>
          <a:spcPct val="20000"/>
        </a:spcBef>
        <a:buFont typeface="Arial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23823" y="30711152"/>
            <a:ext cx="29480286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7200" u="sng" dirty="0" smtClean="0">
                <a:latin typeface="Arial"/>
                <a:cs typeface="Arial"/>
              </a:rPr>
              <a:t>Autor</a:t>
            </a:r>
            <a:r>
              <a:rPr lang="pt-BR" sz="7200" dirty="0" smtClean="0">
                <a:latin typeface="Arial"/>
                <a:cs typeface="Arial"/>
              </a:rPr>
              <a:t>: Celso de Souza Dias Júnior</a:t>
            </a:r>
          </a:p>
          <a:p>
            <a:pPr algn="just"/>
            <a:r>
              <a:rPr lang="pt-BR" sz="7200" u="sng" dirty="0" smtClean="0">
                <a:latin typeface="Arial"/>
                <a:cs typeface="Arial"/>
              </a:rPr>
              <a:t>Instituição</a:t>
            </a:r>
            <a:r>
              <a:rPr lang="pt-BR" sz="7200" dirty="0" smtClean="0">
                <a:latin typeface="Arial"/>
                <a:cs typeface="Arial"/>
              </a:rPr>
              <a:t>: Hospital de Olhos de Sergipe (Aracaju-SE, Brasil)</a:t>
            </a:r>
          </a:p>
          <a:p>
            <a:pPr algn="just"/>
            <a:r>
              <a:rPr lang="pt-BR" sz="7200" u="sng" dirty="0" smtClean="0">
                <a:latin typeface="Arial"/>
                <a:cs typeface="Arial"/>
              </a:rPr>
              <a:t>Descrição</a:t>
            </a:r>
            <a:r>
              <a:rPr lang="pt-BR" sz="7200" dirty="0" smtClean="0">
                <a:latin typeface="Arial"/>
                <a:cs typeface="Arial"/>
              </a:rPr>
              <a:t>: Mulher, </a:t>
            </a:r>
            <a:r>
              <a:rPr lang="pt-BR" sz="7200" dirty="0">
                <a:latin typeface="Arial"/>
                <a:cs typeface="Arial"/>
              </a:rPr>
              <a:t>7</a:t>
            </a:r>
            <a:r>
              <a:rPr lang="pt-BR" sz="7200" dirty="0" smtClean="0">
                <a:latin typeface="Arial"/>
                <a:cs typeface="Arial"/>
              </a:rPr>
              <a:t>0 </a:t>
            </a:r>
            <a:r>
              <a:rPr lang="pt-BR" sz="7200" dirty="0" smtClean="0">
                <a:latin typeface="Arial"/>
                <a:cs typeface="Arial"/>
              </a:rPr>
              <a:t>anos</a:t>
            </a:r>
            <a:r>
              <a:rPr lang="pt-BR" sz="7200" dirty="0" smtClean="0">
                <a:latin typeface="Arial"/>
                <a:cs typeface="Arial"/>
              </a:rPr>
              <a:t>, </a:t>
            </a:r>
            <a:r>
              <a:rPr lang="pt-BR" sz="7200" dirty="0" smtClean="0">
                <a:latin typeface="Arial"/>
                <a:cs typeface="Arial"/>
              </a:rPr>
              <a:t>avaliaç</a:t>
            </a:r>
            <a:r>
              <a:rPr lang="pt-BR" sz="7200" dirty="0" smtClean="0">
                <a:latin typeface="Arial"/>
                <a:cs typeface="Arial"/>
              </a:rPr>
              <a:t>ão pré</a:t>
            </a:r>
            <a:r>
              <a:rPr lang="pt-BR" sz="7200" dirty="0">
                <a:latin typeface="Arial"/>
                <a:cs typeface="Arial"/>
              </a:rPr>
              <a:t>-</a:t>
            </a:r>
            <a:r>
              <a:rPr lang="pt-BR" sz="7200" dirty="0" smtClean="0">
                <a:latin typeface="Arial"/>
                <a:cs typeface="Arial"/>
              </a:rPr>
              <a:t>operatória de catarata evidenciou achado de córnea </a:t>
            </a:r>
            <a:r>
              <a:rPr lang="pt-BR" sz="7200" dirty="0" err="1" smtClean="0">
                <a:latin typeface="Arial"/>
                <a:cs typeface="Arial"/>
              </a:rPr>
              <a:t>guttata</a:t>
            </a:r>
            <a:r>
              <a:rPr lang="pt-BR" sz="7200" dirty="0" smtClean="0">
                <a:latin typeface="Arial"/>
                <a:cs typeface="Arial"/>
              </a:rPr>
              <a:t> bilateral</a:t>
            </a:r>
            <a:endParaRPr lang="pt-BR" dirty="0" smtClean="0">
              <a:latin typeface="Arial"/>
              <a:cs typeface="Arial"/>
            </a:endParaRPr>
          </a:p>
          <a:p>
            <a:endParaRPr lang="pt-BR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9069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ELSO_GUTTATA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7" t="12897" r="6204"/>
          <a:stretch/>
        </p:blipFill>
        <p:spPr>
          <a:xfrm>
            <a:off x="1" y="0"/>
            <a:ext cx="32405638" cy="432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87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40</Words>
  <Application>Microsoft Macintosh PowerPoint</Application>
  <PresentationFormat>Custom</PresentationFormat>
  <Paragraphs>3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Celso</dc:creator>
  <cp:lastModifiedBy>Celso</cp:lastModifiedBy>
  <cp:revision>8</cp:revision>
  <dcterms:created xsi:type="dcterms:W3CDTF">2020-01-10T03:40:20Z</dcterms:created>
  <dcterms:modified xsi:type="dcterms:W3CDTF">2020-01-10T05:36:39Z</dcterms:modified>
</cp:coreProperties>
</file>