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
  </p:notesMasterIdLst>
  <p:sldIdLst>
    <p:sldId id="257" r:id="rId2"/>
  </p:sldIdLst>
  <p:sldSz cx="43200638" cy="28800425"/>
  <p:notesSz cx="6858000" cy="9144000"/>
  <p:defaultTextStyle>
    <a:defPPr>
      <a:defRPr lang="pt-BR"/>
    </a:defPPr>
    <a:lvl1pPr marL="0" algn="l" defTabSz="4123852" rtl="0" eaLnBrk="1" latinLnBrk="0" hangingPunct="1">
      <a:defRPr sz="8100" kern="1200">
        <a:solidFill>
          <a:schemeClr val="tx1"/>
        </a:solidFill>
        <a:latin typeface="+mn-lt"/>
        <a:ea typeface="+mn-ea"/>
        <a:cs typeface="+mn-cs"/>
      </a:defRPr>
    </a:lvl1pPr>
    <a:lvl2pPr marL="2061928" algn="l" defTabSz="4123852" rtl="0" eaLnBrk="1" latinLnBrk="0" hangingPunct="1">
      <a:defRPr sz="8100" kern="1200">
        <a:solidFill>
          <a:schemeClr val="tx1"/>
        </a:solidFill>
        <a:latin typeface="+mn-lt"/>
        <a:ea typeface="+mn-ea"/>
        <a:cs typeface="+mn-cs"/>
      </a:defRPr>
    </a:lvl2pPr>
    <a:lvl3pPr marL="4123852" algn="l" defTabSz="4123852" rtl="0" eaLnBrk="1" latinLnBrk="0" hangingPunct="1">
      <a:defRPr sz="8100" kern="1200">
        <a:solidFill>
          <a:schemeClr val="tx1"/>
        </a:solidFill>
        <a:latin typeface="+mn-lt"/>
        <a:ea typeface="+mn-ea"/>
        <a:cs typeface="+mn-cs"/>
      </a:defRPr>
    </a:lvl3pPr>
    <a:lvl4pPr marL="6185780" algn="l" defTabSz="4123852" rtl="0" eaLnBrk="1" latinLnBrk="0" hangingPunct="1">
      <a:defRPr sz="8100" kern="1200">
        <a:solidFill>
          <a:schemeClr val="tx1"/>
        </a:solidFill>
        <a:latin typeface="+mn-lt"/>
        <a:ea typeface="+mn-ea"/>
        <a:cs typeface="+mn-cs"/>
      </a:defRPr>
    </a:lvl4pPr>
    <a:lvl5pPr marL="8247704" algn="l" defTabSz="4123852" rtl="0" eaLnBrk="1" latinLnBrk="0" hangingPunct="1">
      <a:defRPr sz="8100" kern="1200">
        <a:solidFill>
          <a:schemeClr val="tx1"/>
        </a:solidFill>
        <a:latin typeface="+mn-lt"/>
        <a:ea typeface="+mn-ea"/>
        <a:cs typeface="+mn-cs"/>
      </a:defRPr>
    </a:lvl5pPr>
    <a:lvl6pPr marL="10309627" algn="l" defTabSz="4123852" rtl="0" eaLnBrk="1" latinLnBrk="0" hangingPunct="1">
      <a:defRPr sz="8100" kern="1200">
        <a:solidFill>
          <a:schemeClr val="tx1"/>
        </a:solidFill>
        <a:latin typeface="+mn-lt"/>
        <a:ea typeface="+mn-ea"/>
        <a:cs typeface="+mn-cs"/>
      </a:defRPr>
    </a:lvl6pPr>
    <a:lvl7pPr marL="12371555" algn="l" defTabSz="4123852" rtl="0" eaLnBrk="1" latinLnBrk="0" hangingPunct="1">
      <a:defRPr sz="8100" kern="1200">
        <a:solidFill>
          <a:schemeClr val="tx1"/>
        </a:solidFill>
        <a:latin typeface="+mn-lt"/>
        <a:ea typeface="+mn-ea"/>
        <a:cs typeface="+mn-cs"/>
      </a:defRPr>
    </a:lvl7pPr>
    <a:lvl8pPr marL="14433479" algn="l" defTabSz="4123852" rtl="0" eaLnBrk="1" latinLnBrk="0" hangingPunct="1">
      <a:defRPr sz="8100" kern="1200">
        <a:solidFill>
          <a:schemeClr val="tx1"/>
        </a:solidFill>
        <a:latin typeface="+mn-lt"/>
        <a:ea typeface="+mn-ea"/>
        <a:cs typeface="+mn-cs"/>
      </a:defRPr>
    </a:lvl8pPr>
    <a:lvl9pPr marL="16495407" algn="l" defTabSz="4123852" rtl="0" eaLnBrk="1" latinLnBrk="0" hangingPunct="1">
      <a:defRPr sz="8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1" userDrawn="1">
          <p15:clr>
            <a:srgbClr val="A4A3A4"/>
          </p15:clr>
        </p15:guide>
        <p15:guide id="2" pos="1360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z Felipe Ogliari" initials="LFO" lastIdx="2" clrIdx="0">
    <p:extLst>
      <p:ext uri="{19B8F6BF-5375-455C-9EA6-DF929625EA0E}">
        <p15:presenceInfo xmlns:p15="http://schemas.microsoft.com/office/powerpoint/2012/main" userId="Luiz Felipe Oglia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58"/>
    <p:restoredTop sz="93396" autoAdjust="0"/>
  </p:normalViewPr>
  <p:slideViewPr>
    <p:cSldViewPr>
      <p:cViewPr varScale="1">
        <p:scale>
          <a:sx n="27" d="100"/>
          <a:sy n="27" d="100"/>
        </p:scale>
        <p:origin x="1672" y="104"/>
      </p:cViewPr>
      <p:guideLst>
        <p:guide orient="horz" pos="9071"/>
        <p:guide pos="1360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4" d="100"/>
        <a:sy n="6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9CD71-0C74-1D4F-A2D7-B7672C9BA4BD}" type="datetimeFigureOut">
              <a:rPr lang="pt-BR" smtClean="0"/>
              <a:t>02/02/2020</a:t>
            </a:fld>
            <a:endParaRPr lang="pt-BR"/>
          </a:p>
        </p:txBody>
      </p:sp>
      <p:sp>
        <p:nvSpPr>
          <p:cNvPr id="4" name="Espaço Reservado para Imagem de Slide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B4608-51D8-A849-8B58-28BC89685DC3}" type="slidenum">
              <a:rPr lang="pt-BR" smtClean="0"/>
              <a:t>‹nº›</a:t>
            </a:fld>
            <a:endParaRPr lang="pt-BR"/>
          </a:p>
        </p:txBody>
      </p:sp>
    </p:spTree>
    <p:extLst>
      <p:ext uri="{BB962C8B-B14F-4D97-AF65-F5344CB8AC3E}">
        <p14:creationId xmlns:p14="http://schemas.microsoft.com/office/powerpoint/2010/main" val="2304979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00B4608-51D8-A849-8B58-28BC89685DC3}" type="slidenum">
              <a:rPr lang="pt-BR" smtClean="0"/>
              <a:t>1</a:t>
            </a:fld>
            <a:endParaRPr lang="pt-BR"/>
          </a:p>
        </p:txBody>
      </p:sp>
    </p:spTree>
    <p:extLst>
      <p:ext uri="{BB962C8B-B14F-4D97-AF65-F5344CB8AC3E}">
        <p14:creationId xmlns:p14="http://schemas.microsoft.com/office/powerpoint/2010/main" val="2168745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3" name="Retângulo 22"/>
          <p:cNvSpPr/>
          <p:nvPr/>
        </p:nvSpPr>
        <p:spPr>
          <a:xfrm flipV="1">
            <a:off x="25560296" y="16000238"/>
            <a:ext cx="17640349" cy="382523"/>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549787" tIns="274894" rIns="549787" bIns="274894" anchor="ctr"/>
          <a:lstStyle/>
          <a:p>
            <a:pPr algn="ctr" eaLnBrk="1" latinLnBrk="0" hangingPunct="1"/>
            <a:endParaRPr kumimoji="0" lang="en-US" sz="10799"/>
          </a:p>
        </p:txBody>
      </p:sp>
      <p:sp>
        <p:nvSpPr>
          <p:cNvPr id="24" name="Retângulo 23"/>
          <p:cNvSpPr/>
          <p:nvPr/>
        </p:nvSpPr>
        <p:spPr>
          <a:xfrm flipV="1">
            <a:off x="25560388" y="16365637"/>
            <a:ext cx="17640266" cy="806412"/>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549787" tIns="274894" rIns="549787" bIns="274894" anchor="ctr"/>
          <a:lstStyle/>
          <a:p>
            <a:pPr algn="ctr" eaLnBrk="1" latinLnBrk="0" hangingPunct="1"/>
            <a:endParaRPr kumimoji="0" lang="en-US" sz="10799"/>
          </a:p>
        </p:txBody>
      </p:sp>
      <p:sp>
        <p:nvSpPr>
          <p:cNvPr id="25" name="Retângulo 24"/>
          <p:cNvSpPr/>
          <p:nvPr/>
        </p:nvSpPr>
        <p:spPr>
          <a:xfrm flipV="1">
            <a:off x="25560388" y="17281797"/>
            <a:ext cx="17640266" cy="38400"/>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549787" tIns="274894" rIns="549787" bIns="274894" anchor="ctr"/>
          <a:lstStyle/>
          <a:p>
            <a:pPr algn="ctr" eaLnBrk="1" latinLnBrk="0" hangingPunct="1"/>
            <a:endParaRPr kumimoji="0" lang="en-US" sz="10799"/>
          </a:p>
        </p:txBody>
      </p:sp>
      <p:sp>
        <p:nvSpPr>
          <p:cNvPr id="26" name="Retângulo 25"/>
          <p:cNvSpPr/>
          <p:nvPr/>
        </p:nvSpPr>
        <p:spPr>
          <a:xfrm flipV="1">
            <a:off x="25560378" y="17488565"/>
            <a:ext cx="9288138" cy="76801"/>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549787" tIns="274894" rIns="549787" bIns="274894" anchor="ctr"/>
          <a:lstStyle/>
          <a:p>
            <a:pPr algn="ctr" eaLnBrk="1" latinLnBrk="0" hangingPunct="1"/>
            <a:endParaRPr kumimoji="0" lang="en-US" sz="10799"/>
          </a:p>
        </p:txBody>
      </p:sp>
      <p:sp>
        <p:nvSpPr>
          <p:cNvPr id="27" name="Retângulo 26"/>
          <p:cNvSpPr/>
          <p:nvPr/>
        </p:nvSpPr>
        <p:spPr>
          <a:xfrm flipV="1">
            <a:off x="25560378" y="17636258"/>
            <a:ext cx="9288138" cy="38400"/>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549787" tIns="274894" rIns="549787" bIns="274894" anchor="ctr"/>
          <a:lstStyle/>
          <a:p>
            <a:pPr algn="ctr" eaLnBrk="1" latinLnBrk="0" hangingPunct="1"/>
            <a:endParaRPr kumimoji="0" lang="en-US" sz="10799"/>
          </a:p>
        </p:txBody>
      </p:sp>
      <p:sp useBgFill="1">
        <p:nvSpPr>
          <p:cNvPr id="30" name="Retângulo de cantos arredondados 29"/>
          <p:cNvSpPr/>
          <p:nvPr/>
        </p:nvSpPr>
        <p:spPr bwMode="white">
          <a:xfrm>
            <a:off x="25560378" y="16640246"/>
            <a:ext cx="14472214" cy="11520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549787" tIns="274894" rIns="549787" bIns="274894" anchor="ctr"/>
          <a:lstStyle/>
          <a:p>
            <a:pPr algn="ctr" eaLnBrk="1" latinLnBrk="0" hangingPunct="1"/>
            <a:endParaRPr kumimoji="0" lang="en-US" sz="10799"/>
          </a:p>
        </p:txBody>
      </p:sp>
      <p:sp useBgFill="1">
        <p:nvSpPr>
          <p:cNvPr id="31" name="Retângulo de cantos arredondados 30"/>
          <p:cNvSpPr/>
          <p:nvPr/>
        </p:nvSpPr>
        <p:spPr bwMode="white">
          <a:xfrm>
            <a:off x="34850152" y="17054248"/>
            <a:ext cx="7560112" cy="15360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549787" tIns="274894" rIns="549787" bIns="274894" anchor="ctr"/>
          <a:lstStyle/>
          <a:p>
            <a:pPr algn="ctr" eaLnBrk="1" latinLnBrk="0" hangingPunct="1"/>
            <a:endParaRPr kumimoji="0" lang="en-US" sz="10799"/>
          </a:p>
        </p:txBody>
      </p:sp>
      <p:sp>
        <p:nvSpPr>
          <p:cNvPr id="7" name="Retângulo 6"/>
          <p:cNvSpPr/>
          <p:nvPr/>
        </p:nvSpPr>
        <p:spPr>
          <a:xfrm>
            <a:off x="7" y="15326891"/>
            <a:ext cx="43200638" cy="1025401"/>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549787" tIns="274894" rIns="549787" bIns="274894" anchor="ctr"/>
          <a:lstStyle/>
          <a:p>
            <a:pPr algn="ctr" eaLnBrk="1" latinLnBrk="0" hangingPunct="1"/>
            <a:endParaRPr kumimoji="0" lang="en-US" sz="10799"/>
          </a:p>
        </p:txBody>
      </p:sp>
      <p:sp>
        <p:nvSpPr>
          <p:cNvPr id="10" name="Retângulo 9"/>
          <p:cNvSpPr/>
          <p:nvPr/>
        </p:nvSpPr>
        <p:spPr>
          <a:xfrm>
            <a:off x="10" y="15435513"/>
            <a:ext cx="43200645" cy="59077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549787" tIns="274894" rIns="549787" bIns="274894" anchor="ctr"/>
          <a:lstStyle/>
          <a:p>
            <a:pPr algn="ctr" eaLnBrk="1" latinLnBrk="0" hangingPunct="1"/>
            <a:endParaRPr kumimoji="0" lang="en-US" sz="10799"/>
          </a:p>
        </p:txBody>
      </p:sp>
      <p:sp>
        <p:nvSpPr>
          <p:cNvPr id="11" name="Retângulo 10"/>
          <p:cNvSpPr/>
          <p:nvPr/>
        </p:nvSpPr>
        <p:spPr>
          <a:xfrm flipV="1">
            <a:off x="30303059" y="15299291"/>
            <a:ext cx="12897596" cy="1043299"/>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549787" tIns="274894" rIns="549787" bIns="274894" anchor="ctr"/>
          <a:lstStyle/>
          <a:p>
            <a:pPr algn="ctr" eaLnBrk="1" latinLnBrk="0" hangingPunct="1"/>
            <a:endParaRPr kumimoji="0" lang="en-US" sz="10799"/>
          </a:p>
        </p:txBody>
      </p:sp>
      <p:sp>
        <p:nvSpPr>
          <p:cNvPr id="19" name="Retângulo 18"/>
          <p:cNvSpPr/>
          <p:nvPr/>
        </p:nvSpPr>
        <p:spPr>
          <a:xfrm>
            <a:off x="0" y="0"/>
            <a:ext cx="43200638" cy="15545426"/>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549787" tIns="274894" rIns="549787" bIns="274894" anchor="ctr"/>
          <a:lstStyle/>
          <a:p>
            <a:pPr algn="ctr" eaLnBrk="1" latinLnBrk="0" hangingPunct="1"/>
            <a:endParaRPr kumimoji="0" lang="en-US" sz="10799"/>
          </a:p>
        </p:txBody>
      </p:sp>
      <p:sp>
        <p:nvSpPr>
          <p:cNvPr id="8" name="Título 7"/>
          <p:cNvSpPr>
            <a:spLocks noGrp="1"/>
          </p:cNvSpPr>
          <p:nvPr>
            <p:ph type="ctrTitle"/>
          </p:nvPr>
        </p:nvSpPr>
        <p:spPr>
          <a:xfrm>
            <a:off x="2160032" y="10086820"/>
            <a:ext cx="39960590" cy="6173423"/>
          </a:xfrm>
        </p:spPr>
        <p:txBody>
          <a:bodyPr anchor="b"/>
          <a:lstStyle>
            <a:lvl1pPr>
              <a:defRPr sz="26397">
                <a:solidFill>
                  <a:schemeClr val="bg1"/>
                </a:solidFill>
              </a:defRPr>
            </a:lvl1pPr>
          </a:lstStyle>
          <a:p>
            <a:r>
              <a:rPr kumimoji="0" lang="pt-BR"/>
              <a:t>Clique para editar o estilo do título mestre</a:t>
            </a:r>
            <a:endParaRPr kumimoji="0" lang="en-US"/>
          </a:p>
        </p:txBody>
      </p:sp>
      <p:sp>
        <p:nvSpPr>
          <p:cNvPr id="9" name="Subtítulo 8"/>
          <p:cNvSpPr>
            <a:spLocks noGrp="1"/>
          </p:cNvSpPr>
          <p:nvPr>
            <p:ph type="subTitle" idx="1"/>
          </p:nvPr>
        </p:nvSpPr>
        <p:spPr>
          <a:xfrm>
            <a:off x="2160031" y="16377939"/>
            <a:ext cx="23400346" cy="7360108"/>
          </a:xfrm>
        </p:spPr>
        <p:txBody>
          <a:bodyPr/>
          <a:lstStyle>
            <a:lvl1pPr marL="384856" indent="0" algn="l">
              <a:buNone/>
              <a:defRPr sz="14399">
                <a:solidFill>
                  <a:schemeClr val="tx2"/>
                </a:solidFill>
              </a:defRPr>
            </a:lvl1pPr>
            <a:lvl2pPr marL="2748962" indent="0" algn="ctr">
              <a:buNone/>
            </a:lvl2pPr>
            <a:lvl3pPr marL="5497919" indent="0" algn="ctr">
              <a:buNone/>
            </a:lvl3pPr>
            <a:lvl4pPr marL="8246882" indent="0" algn="ctr">
              <a:buNone/>
            </a:lvl4pPr>
            <a:lvl5pPr marL="10995839" indent="0" algn="ctr">
              <a:buNone/>
            </a:lvl5pPr>
            <a:lvl6pPr marL="13744795" indent="0" algn="ctr">
              <a:buNone/>
            </a:lvl6pPr>
            <a:lvl7pPr marL="16493757" indent="0" algn="ctr">
              <a:buNone/>
            </a:lvl7pPr>
            <a:lvl8pPr marL="19242714" indent="0" algn="ctr">
              <a:buNone/>
            </a:lvl8pPr>
            <a:lvl9pPr marL="21991677" indent="0" algn="ctr">
              <a:buNone/>
            </a:lvl9pPr>
          </a:lstStyle>
          <a:p>
            <a:r>
              <a:rPr kumimoji="0" lang="pt-BR"/>
              <a:t>Clique para editar o estilo do subtítulo mestre</a:t>
            </a:r>
            <a:endParaRPr kumimoji="0" lang="en-US"/>
          </a:p>
        </p:txBody>
      </p:sp>
      <p:sp>
        <p:nvSpPr>
          <p:cNvPr id="28" name="Espaço Reservado para Data 27"/>
          <p:cNvSpPr>
            <a:spLocks noGrp="1"/>
          </p:cNvSpPr>
          <p:nvPr>
            <p:ph type="dt" sz="half" idx="10"/>
          </p:nvPr>
        </p:nvSpPr>
        <p:spPr>
          <a:xfrm>
            <a:off x="31680468" y="17664261"/>
            <a:ext cx="4536067" cy="1920028"/>
          </a:xfrm>
        </p:spPr>
        <p:txBody>
          <a:bodyPr/>
          <a:lstStyle/>
          <a:p>
            <a:fld id="{4342B257-90C6-43E0-AFDA-AF7504B09539}" type="datetimeFigureOut">
              <a:rPr lang="pt-BR" smtClean="0"/>
              <a:pPr/>
              <a:t>02/02/2020</a:t>
            </a:fld>
            <a:endParaRPr lang="pt-BR"/>
          </a:p>
        </p:txBody>
      </p:sp>
      <p:sp>
        <p:nvSpPr>
          <p:cNvPr id="17" name="Espaço Reservado para Rodapé 16"/>
          <p:cNvSpPr>
            <a:spLocks noGrp="1"/>
          </p:cNvSpPr>
          <p:nvPr>
            <p:ph type="ftr" sz="quarter" idx="11"/>
          </p:nvPr>
        </p:nvSpPr>
        <p:spPr>
          <a:xfrm>
            <a:off x="25560377" y="17660263"/>
            <a:ext cx="6120091" cy="1920028"/>
          </a:xfrm>
        </p:spPr>
        <p:txBody>
          <a:bodyPr/>
          <a:lstStyle/>
          <a:p>
            <a:endParaRPr lang="pt-BR"/>
          </a:p>
        </p:txBody>
      </p:sp>
      <p:sp>
        <p:nvSpPr>
          <p:cNvPr id="29" name="Espaço Reservado para Número de Slide 28"/>
          <p:cNvSpPr>
            <a:spLocks noGrp="1"/>
          </p:cNvSpPr>
          <p:nvPr>
            <p:ph type="sldNum" sz="quarter" idx="12"/>
          </p:nvPr>
        </p:nvSpPr>
        <p:spPr>
          <a:xfrm>
            <a:off x="39308083" y="4771"/>
            <a:ext cx="3532549" cy="1536023"/>
          </a:xfrm>
        </p:spPr>
        <p:txBody>
          <a:bodyPr/>
          <a:lstStyle>
            <a:lvl1pPr algn="r">
              <a:defRPr sz="10799">
                <a:solidFill>
                  <a:schemeClr val="bg1"/>
                </a:solidFill>
              </a:defRPr>
            </a:lvl1pPr>
          </a:lstStyle>
          <a:p>
            <a:fld id="{703E2B66-C995-4C62-945F-796240C03517}"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4342B257-90C6-43E0-AFDA-AF7504B09539}" type="datetimeFigureOut">
              <a:rPr lang="pt-BR" smtClean="0"/>
              <a:pPr/>
              <a:t>02/02/2020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3E2B66-C995-4C62-945F-796240C03517}"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2040474" y="4800071"/>
            <a:ext cx="9000133" cy="23040340"/>
          </a:xfrm>
        </p:spPr>
        <p:txBody>
          <a:bodyPr vert="eaVert"/>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a:xfrm>
            <a:off x="2160031" y="4800071"/>
            <a:ext cx="29520437" cy="23040340"/>
          </a:xfrm>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4342B257-90C6-43E0-AFDA-AF7504B09539}" type="datetimeFigureOut">
              <a:rPr lang="pt-BR" smtClean="0"/>
              <a:pPr/>
              <a:t>02/02/2020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3E2B66-C995-4C62-945F-796240C03517}"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4342B257-90C6-43E0-AFDA-AF7504B09539}" type="datetimeFigureOut">
              <a:rPr lang="pt-BR" smtClean="0"/>
              <a:pPr/>
              <a:t>02/02/2020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3E2B66-C995-4C62-945F-796240C03517}"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3412555" y="8320125"/>
            <a:ext cx="36720543" cy="5720085"/>
          </a:xfrm>
        </p:spPr>
        <p:txBody>
          <a:bodyPr anchor="b">
            <a:noAutofit/>
          </a:bodyPr>
          <a:lstStyle>
            <a:lvl1pPr algn="l">
              <a:buNone/>
              <a:defRPr sz="25864"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pt-BR"/>
              <a:t>Clique para editar o estilo do título mestre</a:t>
            </a:r>
            <a:endParaRPr kumimoji="0" lang="en-US"/>
          </a:p>
        </p:txBody>
      </p:sp>
      <p:sp>
        <p:nvSpPr>
          <p:cNvPr id="3" name="Espaço Reservado para Texto 2"/>
          <p:cNvSpPr>
            <a:spLocks noGrp="1"/>
          </p:cNvSpPr>
          <p:nvPr>
            <p:ph type="body" idx="1"/>
          </p:nvPr>
        </p:nvSpPr>
        <p:spPr>
          <a:xfrm>
            <a:off x="3412555" y="14140214"/>
            <a:ext cx="36720543" cy="6340091"/>
          </a:xfrm>
        </p:spPr>
        <p:txBody>
          <a:bodyPr anchor="t"/>
          <a:lstStyle>
            <a:lvl1pPr marL="274897" indent="0">
              <a:buNone/>
              <a:defRPr sz="12665" b="0">
                <a:solidFill>
                  <a:schemeClr val="tx2"/>
                </a:solidFill>
              </a:defRPr>
            </a:lvl1pPr>
            <a:lvl2pPr>
              <a:buNone/>
              <a:defRPr sz="10799">
                <a:solidFill>
                  <a:schemeClr val="tx1">
                    <a:tint val="75000"/>
                  </a:schemeClr>
                </a:solidFill>
              </a:defRPr>
            </a:lvl2pPr>
            <a:lvl3pPr>
              <a:buNone/>
              <a:defRPr sz="9599">
                <a:solidFill>
                  <a:schemeClr val="tx1">
                    <a:tint val="75000"/>
                  </a:schemeClr>
                </a:solidFill>
              </a:defRPr>
            </a:lvl3pPr>
            <a:lvl4pPr>
              <a:buNone/>
              <a:defRPr sz="8399">
                <a:solidFill>
                  <a:schemeClr val="tx1">
                    <a:tint val="75000"/>
                  </a:schemeClr>
                </a:solidFill>
              </a:defRPr>
            </a:lvl4pPr>
            <a:lvl5pPr>
              <a:buNone/>
              <a:defRPr sz="8399">
                <a:solidFill>
                  <a:schemeClr val="tx1">
                    <a:tint val="75000"/>
                  </a:schemeClr>
                </a:solidFill>
              </a:defRPr>
            </a:lvl5pPr>
          </a:lstStyle>
          <a:p>
            <a:pPr lvl="0" eaLnBrk="1" latinLnBrk="0" hangingPunct="1"/>
            <a:r>
              <a:rPr kumimoji="0" lang="pt-BR"/>
              <a:t>Clique para editar os estilos do texto mestre</a:t>
            </a:r>
          </a:p>
        </p:txBody>
      </p:sp>
      <p:sp>
        <p:nvSpPr>
          <p:cNvPr id="4" name="Espaço Reservado para Data 3"/>
          <p:cNvSpPr>
            <a:spLocks noGrp="1"/>
          </p:cNvSpPr>
          <p:nvPr>
            <p:ph type="dt" sz="half" idx="10"/>
          </p:nvPr>
        </p:nvSpPr>
        <p:spPr/>
        <p:txBody>
          <a:bodyPr/>
          <a:lstStyle/>
          <a:p>
            <a:fld id="{4342B257-90C6-43E0-AFDA-AF7504B09539}" type="datetimeFigureOut">
              <a:rPr lang="pt-BR" smtClean="0"/>
              <a:pPr/>
              <a:t>02/02/2020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3E2B66-C995-4C62-945F-796240C03517}"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3" name="Espaço Reservado para Conteúdo 2"/>
          <p:cNvSpPr>
            <a:spLocks noGrp="1"/>
          </p:cNvSpPr>
          <p:nvPr>
            <p:ph sz="half" idx="1"/>
          </p:nvPr>
        </p:nvSpPr>
        <p:spPr>
          <a:xfrm>
            <a:off x="2160032" y="9446542"/>
            <a:ext cx="19080282" cy="19006949"/>
          </a:xfrm>
        </p:spPr>
        <p:txBody>
          <a:bodyPr/>
          <a:lstStyle>
            <a:lvl1pPr>
              <a:defRPr sz="11999"/>
            </a:lvl1pPr>
            <a:lvl2pPr>
              <a:defRPr sz="11466"/>
            </a:lvl2pPr>
            <a:lvl3pPr>
              <a:defRPr sz="10799"/>
            </a:lvl3pPr>
            <a:lvl4pPr>
              <a:defRPr sz="10799"/>
            </a:lvl4pPr>
            <a:lvl5pPr>
              <a:defRPr sz="10799"/>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Conteúdo 3"/>
          <p:cNvSpPr>
            <a:spLocks noGrp="1"/>
          </p:cNvSpPr>
          <p:nvPr>
            <p:ph sz="half" idx="2"/>
          </p:nvPr>
        </p:nvSpPr>
        <p:spPr>
          <a:xfrm>
            <a:off x="21960325" y="9446542"/>
            <a:ext cx="19080282" cy="19006949"/>
          </a:xfrm>
        </p:spPr>
        <p:txBody>
          <a:bodyPr/>
          <a:lstStyle>
            <a:lvl1pPr>
              <a:defRPr sz="11999"/>
            </a:lvl1pPr>
            <a:lvl2pPr>
              <a:defRPr sz="11466"/>
            </a:lvl2pPr>
            <a:lvl3pPr>
              <a:defRPr sz="10799"/>
            </a:lvl3pPr>
            <a:lvl4pPr>
              <a:defRPr sz="10799"/>
            </a:lvl4pPr>
            <a:lvl5pPr>
              <a:defRPr sz="10799"/>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Espaço Reservado para Data 4"/>
          <p:cNvSpPr>
            <a:spLocks noGrp="1"/>
          </p:cNvSpPr>
          <p:nvPr>
            <p:ph type="dt" sz="half" idx="10"/>
          </p:nvPr>
        </p:nvSpPr>
        <p:spPr/>
        <p:txBody>
          <a:bodyPr/>
          <a:lstStyle/>
          <a:p>
            <a:fld id="{4342B257-90C6-43E0-AFDA-AF7504B09539}" type="datetimeFigureOut">
              <a:rPr lang="pt-BR" smtClean="0"/>
              <a:pPr/>
              <a:t>02/02/2020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03E2B66-C995-4C62-945F-796240C03517}"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800028" y="4800071"/>
            <a:ext cx="39600585" cy="4492866"/>
          </a:xfrm>
        </p:spPr>
        <p:txBody>
          <a:bodyPr anchor="ctr"/>
          <a:lstStyle>
            <a:lvl1pPr>
              <a:defRPr sz="23998" b="0" i="0" cap="none" baseline="0"/>
            </a:lvl1pPr>
          </a:lstStyle>
          <a:p>
            <a:r>
              <a:rPr kumimoji="0" lang="pt-BR"/>
              <a:t>Clique para editar o estilo do título mestre</a:t>
            </a:r>
            <a:endParaRPr kumimoji="0" lang="en-US"/>
          </a:p>
        </p:txBody>
      </p:sp>
      <p:sp>
        <p:nvSpPr>
          <p:cNvPr id="3" name="Espaço Reservado para Texto 2"/>
          <p:cNvSpPr>
            <a:spLocks noGrp="1"/>
          </p:cNvSpPr>
          <p:nvPr>
            <p:ph type="body" idx="1"/>
          </p:nvPr>
        </p:nvSpPr>
        <p:spPr>
          <a:xfrm>
            <a:off x="1800027" y="9427833"/>
            <a:ext cx="19094682" cy="1920028"/>
          </a:xfrm>
          <a:solidFill>
            <a:schemeClr val="accent2">
              <a:satMod val="150000"/>
              <a:alpha val="25000"/>
            </a:schemeClr>
          </a:solidFill>
          <a:ln w="12700">
            <a:solidFill>
              <a:schemeClr val="accent2"/>
            </a:solidFill>
          </a:ln>
        </p:spPr>
        <p:txBody>
          <a:bodyPr anchor="ctr">
            <a:noAutofit/>
          </a:bodyPr>
          <a:lstStyle>
            <a:lvl1pPr marL="274897" indent="0">
              <a:buNone/>
              <a:defRPr sz="11466" b="1">
                <a:solidFill>
                  <a:schemeClr val="tx1">
                    <a:tint val="95000"/>
                  </a:schemeClr>
                </a:solidFill>
              </a:defRPr>
            </a:lvl1pPr>
            <a:lvl2pPr>
              <a:buNone/>
              <a:defRPr sz="11999" b="1"/>
            </a:lvl2pPr>
            <a:lvl3pPr>
              <a:buNone/>
              <a:defRPr sz="10799" b="1"/>
            </a:lvl3pPr>
            <a:lvl4pPr>
              <a:buNone/>
              <a:defRPr sz="9599" b="1"/>
            </a:lvl4pPr>
            <a:lvl5pPr>
              <a:buNone/>
              <a:defRPr sz="9599" b="1"/>
            </a:lvl5pPr>
          </a:lstStyle>
          <a:p>
            <a:pPr lvl="0" eaLnBrk="1" latinLnBrk="0" hangingPunct="1"/>
            <a:r>
              <a:rPr kumimoji="0" lang="pt-BR"/>
              <a:t>Clique para editar os estilos do texto mestre</a:t>
            </a:r>
          </a:p>
        </p:txBody>
      </p:sp>
      <p:sp>
        <p:nvSpPr>
          <p:cNvPr id="4" name="Espaço Reservado para Texto 3"/>
          <p:cNvSpPr>
            <a:spLocks noGrp="1"/>
          </p:cNvSpPr>
          <p:nvPr>
            <p:ph type="body" sz="half" idx="3"/>
          </p:nvPr>
        </p:nvSpPr>
        <p:spPr>
          <a:xfrm>
            <a:off x="22305341" y="9427833"/>
            <a:ext cx="19095280" cy="1920028"/>
          </a:xfrm>
          <a:solidFill>
            <a:schemeClr val="accent2">
              <a:satMod val="150000"/>
              <a:alpha val="25000"/>
            </a:schemeClr>
          </a:solidFill>
          <a:ln w="12700">
            <a:solidFill>
              <a:schemeClr val="accent2"/>
            </a:solidFill>
          </a:ln>
        </p:spPr>
        <p:txBody>
          <a:bodyPr anchor="ctr">
            <a:noAutofit/>
          </a:bodyPr>
          <a:lstStyle>
            <a:lvl1pPr marL="274897" indent="0">
              <a:buNone/>
              <a:defRPr sz="11466" b="1">
                <a:solidFill>
                  <a:schemeClr val="tx1">
                    <a:tint val="95000"/>
                  </a:schemeClr>
                </a:solidFill>
              </a:defRPr>
            </a:lvl1pPr>
            <a:lvl2pPr>
              <a:buNone/>
              <a:defRPr sz="11999" b="1"/>
            </a:lvl2pPr>
            <a:lvl3pPr>
              <a:buNone/>
              <a:defRPr sz="10799" b="1"/>
            </a:lvl3pPr>
            <a:lvl4pPr>
              <a:buNone/>
              <a:defRPr sz="9599" b="1"/>
            </a:lvl4pPr>
            <a:lvl5pPr>
              <a:buNone/>
              <a:defRPr sz="9599" b="1"/>
            </a:lvl5pPr>
          </a:lstStyle>
          <a:p>
            <a:pPr lvl="0" eaLnBrk="1" latinLnBrk="0" hangingPunct="1"/>
            <a:r>
              <a:rPr kumimoji="0" lang="pt-BR"/>
              <a:t>Clique para editar os estilos do texto mestre</a:t>
            </a:r>
          </a:p>
        </p:txBody>
      </p:sp>
      <p:sp>
        <p:nvSpPr>
          <p:cNvPr id="5" name="Espaço Reservado para Conteúdo 4"/>
          <p:cNvSpPr>
            <a:spLocks noGrp="1"/>
          </p:cNvSpPr>
          <p:nvPr>
            <p:ph sz="quarter" idx="2"/>
          </p:nvPr>
        </p:nvSpPr>
        <p:spPr>
          <a:xfrm>
            <a:off x="1800027" y="11374525"/>
            <a:ext cx="19094682" cy="16320241"/>
          </a:xfrm>
        </p:spPr>
        <p:txBody>
          <a:bodyPr/>
          <a:lstStyle>
            <a:lvl1pPr>
              <a:defRPr sz="11999"/>
            </a:lvl1pPr>
            <a:lvl2pPr>
              <a:defRPr sz="11999"/>
            </a:lvl2pPr>
            <a:lvl3pPr>
              <a:defRPr sz="10799"/>
            </a:lvl3pPr>
            <a:lvl4pPr>
              <a:defRPr sz="9599"/>
            </a:lvl4pPr>
            <a:lvl5pPr>
              <a:defRPr sz="9599"/>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6" name="Espaço Reservado para Conteúdo 5"/>
          <p:cNvSpPr>
            <a:spLocks noGrp="1"/>
          </p:cNvSpPr>
          <p:nvPr>
            <p:ph sz="quarter" idx="4"/>
          </p:nvPr>
        </p:nvSpPr>
        <p:spPr>
          <a:xfrm>
            <a:off x="22291546" y="11374525"/>
            <a:ext cx="19095280" cy="16320241"/>
          </a:xfrm>
        </p:spPr>
        <p:txBody>
          <a:bodyPr/>
          <a:lstStyle>
            <a:lvl1pPr>
              <a:defRPr sz="11999"/>
            </a:lvl1pPr>
            <a:lvl2pPr>
              <a:defRPr sz="11999"/>
            </a:lvl2pPr>
            <a:lvl3pPr>
              <a:defRPr sz="10799"/>
            </a:lvl3pPr>
            <a:lvl4pPr>
              <a:defRPr sz="9599"/>
            </a:lvl4pPr>
            <a:lvl5pPr>
              <a:defRPr sz="9599"/>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26" name="Espaço Reservado para Data 25"/>
          <p:cNvSpPr>
            <a:spLocks noGrp="1"/>
          </p:cNvSpPr>
          <p:nvPr>
            <p:ph type="dt" sz="half" idx="10"/>
          </p:nvPr>
        </p:nvSpPr>
        <p:spPr/>
        <p:txBody>
          <a:bodyPr rtlCol="0"/>
          <a:lstStyle/>
          <a:p>
            <a:fld id="{4342B257-90C6-43E0-AFDA-AF7504B09539}" type="datetimeFigureOut">
              <a:rPr lang="pt-BR" smtClean="0"/>
              <a:pPr/>
              <a:t>02/02/2020</a:t>
            </a:fld>
            <a:endParaRPr lang="pt-BR"/>
          </a:p>
        </p:txBody>
      </p:sp>
      <p:sp>
        <p:nvSpPr>
          <p:cNvPr id="27" name="Espaço Reservado para Número de Slide 26"/>
          <p:cNvSpPr>
            <a:spLocks noGrp="1"/>
          </p:cNvSpPr>
          <p:nvPr>
            <p:ph type="sldNum" sz="quarter" idx="11"/>
          </p:nvPr>
        </p:nvSpPr>
        <p:spPr/>
        <p:txBody>
          <a:bodyPr rtlCol="0"/>
          <a:lstStyle/>
          <a:p>
            <a:fld id="{703E2B66-C995-4C62-945F-796240C03517}" type="slidenum">
              <a:rPr lang="pt-BR" smtClean="0"/>
              <a:pPr/>
              <a:t>‹nº›</a:t>
            </a:fld>
            <a:endParaRPr lang="pt-BR"/>
          </a:p>
        </p:txBody>
      </p:sp>
      <p:sp>
        <p:nvSpPr>
          <p:cNvPr id="28" name="Espaço Reservado para Rodapé 27"/>
          <p:cNvSpPr>
            <a:spLocks noGrp="1"/>
          </p:cNvSpPr>
          <p:nvPr>
            <p:ph type="ftr" sz="quarter" idx="12"/>
          </p:nvPr>
        </p:nvSpPr>
        <p:spPr/>
        <p:txBody>
          <a:bodyPr rtlCol="0"/>
          <a:lstStyle/>
          <a:p>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2160033" y="4800071"/>
            <a:ext cx="38880574" cy="4492866"/>
          </a:xfrm>
        </p:spPr>
        <p:txBody>
          <a:bodyPr anchor="ctr"/>
          <a:lstStyle>
            <a:lvl1pPr>
              <a:defRPr sz="23998">
                <a:solidFill>
                  <a:schemeClr val="tx2"/>
                </a:solidFill>
              </a:defRPr>
            </a:lvl1pPr>
          </a:lstStyle>
          <a:p>
            <a:r>
              <a:rPr kumimoji="0" lang="pt-BR"/>
              <a:t>Clique para editar o estilo do título mestre</a:t>
            </a:r>
            <a:endParaRPr kumimoji="0" lang="en-US"/>
          </a:p>
        </p:txBody>
      </p:sp>
      <p:sp>
        <p:nvSpPr>
          <p:cNvPr id="3" name="Espaço Reservado para Data 2"/>
          <p:cNvSpPr>
            <a:spLocks noGrp="1"/>
          </p:cNvSpPr>
          <p:nvPr>
            <p:ph type="dt" sz="half" idx="10"/>
          </p:nvPr>
        </p:nvSpPr>
        <p:spPr>
          <a:xfrm>
            <a:off x="31104460" y="2572838"/>
            <a:ext cx="4522573" cy="1920028"/>
          </a:xfrm>
        </p:spPr>
        <p:txBody>
          <a:bodyPr/>
          <a:lstStyle/>
          <a:p>
            <a:fld id="{4342B257-90C6-43E0-AFDA-AF7504B09539}" type="datetimeFigureOut">
              <a:rPr lang="pt-BR" smtClean="0"/>
              <a:pPr/>
              <a:t>02/02/2020</a:t>
            </a:fld>
            <a:endParaRPr lang="pt-BR"/>
          </a:p>
        </p:txBody>
      </p:sp>
      <p:sp>
        <p:nvSpPr>
          <p:cNvPr id="4" name="Espaço Reservado para Rodapé 3"/>
          <p:cNvSpPr>
            <a:spLocks noGrp="1"/>
          </p:cNvSpPr>
          <p:nvPr>
            <p:ph type="ftr" sz="quarter" idx="11"/>
          </p:nvPr>
        </p:nvSpPr>
        <p:spPr>
          <a:xfrm>
            <a:off x="24840368" y="2572838"/>
            <a:ext cx="6264092" cy="1920028"/>
          </a:xfrm>
        </p:spPr>
        <p:txBody>
          <a:bodyPr/>
          <a:lstStyle/>
          <a:p>
            <a:endParaRPr lang="pt-BR"/>
          </a:p>
        </p:txBody>
      </p:sp>
      <p:sp>
        <p:nvSpPr>
          <p:cNvPr id="5" name="Espaço Reservado para Número de Slide 4"/>
          <p:cNvSpPr>
            <a:spLocks noGrp="1"/>
          </p:cNvSpPr>
          <p:nvPr>
            <p:ph type="sldNum" sz="quarter" idx="12"/>
          </p:nvPr>
        </p:nvSpPr>
        <p:spPr>
          <a:xfrm>
            <a:off x="38621369" y="9542"/>
            <a:ext cx="3600054" cy="1536023"/>
          </a:xfrm>
        </p:spPr>
        <p:txBody>
          <a:bodyPr/>
          <a:lstStyle/>
          <a:p>
            <a:fld id="{703E2B66-C995-4C62-945F-796240C03517}"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342B257-90C6-43E0-AFDA-AF7504B09539}" type="datetimeFigureOut">
              <a:rPr lang="pt-BR" smtClean="0"/>
              <a:pPr/>
              <a:t>02/02/2020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03E2B66-C995-4C62-945F-796240C03517}"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5292481" y="4627763"/>
            <a:ext cx="15984237" cy="3686454"/>
          </a:xfrm>
        </p:spPr>
        <p:txBody>
          <a:bodyPr anchor="b"/>
          <a:lstStyle>
            <a:lvl1pPr algn="l">
              <a:buNone/>
              <a:defRPr sz="10799" b="1"/>
            </a:lvl1pPr>
          </a:lstStyle>
          <a:p>
            <a:r>
              <a:rPr kumimoji="0" lang="pt-BR"/>
              <a:t>Clique para editar o estilo do título mestre</a:t>
            </a:r>
            <a:endParaRPr kumimoji="0" lang="en-US"/>
          </a:p>
        </p:txBody>
      </p:sp>
      <p:sp>
        <p:nvSpPr>
          <p:cNvPr id="3" name="Espaço Reservado para Texto 2"/>
          <p:cNvSpPr>
            <a:spLocks noGrp="1"/>
          </p:cNvSpPr>
          <p:nvPr>
            <p:ph type="body" idx="2"/>
          </p:nvPr>
        </p:nvSpPr>
        <p:spPr>
          <a:xfrm>
            <a:off x="25292481" y="8444121"/>
            <a:ext cx="15984237" cy="19392286"/>
          </a:xfrm>
        </p:spPr>
        <p:txBody>
          <a:bodyPr/>
          <a:lstStyle>
            <a:lvl1pPr marL="54983" indent="0">
              <a:buNone/>
              <a:defRPr sz="8399"/>
            </a:lvl1pPr>
            <a:lvl2pPr>
              <a:buNone/>
              <a:defRPr sz="7199"/>
            </a:lvl2pPr>
            <a:lvl3pPr>
              <a:buNone/>
              <a:defRPr sz="5999"/>
            </a:lvl3pPr>
            <a:lvl4pPr>
              <a:buNone/>
              <a:defRPr sz="5466"/>
            </a:lvl4pPr>
            <a:lvl5pPr>
              <a:buNone/>
              <a:defRPr sz="5466"/>
            </a:lvl5pPr>
          </a:lstStyle>
          <a:p>
            <a:pPr lvl="0" eaLnBrk="1" latinLnBrk="0" hangingPunct="1"/>
            <a:r>
              <a:rPr kumimoji="0" lang="pt-BR"/>
              <a:t>Clique para editar os estilos do texto mestre</a:t>
            </a:r>
          </a:p>
        </p:txBody>
      </p:sp>
      <p:sp>
        <p:nvSpPr>
          <p:cNvPr id="4" name="Espaço Reservado para Conteúdo 3"/>
          <p:cNvSpPr>
            <a:spLocks noGrp="1"/>
          </p:cNvSpPr>
          <p:nvPr>
            <p:ph sz="half" idx="1"/>
          </p:nvPr>
        </p:nvSpPr>
        <p:spPr>
          <a:xfrm>
            <a:off x="720010" y="3260044"/>
            <a:ext cx="24105956" cy="24576363"/>
          </a:xfrm>
        </p:spPr>
        <p:txBody>
          <a:bodyPr/>
          <a:lstStyle>
            <a:lvl1pPr>
              <a:defRPr sz="19198"/>
            </a:lvl1pPr>
            <a:lvl2pPr>
              <a:defRPr sz="16798"/>
            </a:lvl2pPr>
            <a:lvl3pPr>
              <a:defRPr sz="14399"/>
            </a:lvl3pPr>
            <a:lvl4pPr>
              <a:defRPr sz="11999"/>
            </a:lvl4pPr>
            <a:lvl5pPr>
              <a:defRPr sz="11999"/>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Espaço Reservado para Data 4"/>
          <p:cNvSpPr>
            <a:spLocks noGrp="1"/>
          </p:cNvSpPr>
          <p:nvPr>
            <p:ph type="dt" sz="half" idx="10"/>
          </p:nvPr>
        </p:nvSpPr>
        <p:spPr/>
        <p:txBody>
          <a:bodyPr/>
          <a:lstStyle/>
          <a:p>
            <a:fld id="{4342B257-90C6-43E0-AFDA-AF7504B09539}" type="datetimeFigureOut">
              <a:rPr lang="pt-BR" smtClean="0"/>
              <a:pPr/>
              <a:t>02/02/2020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03E2B66-C995-4C62-945F-796240C03517}"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5703220" y="4657966"/>
            <a:ext cx="2772337" cy="19660709"/>
          </a:xfrm>
        </p:spPr>
        <p:txBody>
          <a:bodyPr vert="vert270" lIns="206193" tIns="0" rIns="206193" anchor="t"/>
          <a:lstStyle>
            <a:lvl1pPr algn="ctr">
              <a:buNone/>
              <a:defRPr sz="11999" b="1"/>
            </a:lvl1pPr>
          </a:lstStyle>
          <a:p>
            <a:r>
              <a:rPr kumimoji="0" lang="pt-BR"/>
              <a:t>Clique para editar o estilo do título mestre</a:t>
            </a:r>
            <a:endParaRPr kumimoji="0" lang="en-US"/>
          </a:p>
        </p:txBody>
      </p:sp>
      <p:sp>
        <p:nvSpPr>
          <p:cNvPr id="3" name="Espaço Reservado para Imagem 2"/>
          <p:cNvSpPr>
            <a:spLocks noGrp="1"/>
          </p:cNvSpPr>
          <p:nvPr>
            <p:ph type="pic" idx="1"/>
          </p:nvPr>
        </p:nvSpPr>
        <p:spPr>
          <a:xfrm>
            <a:off x="1907134" y="4800071"/>
            <a:ext cx="21600319" cy="19200283"/>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19198"/>
            </a:lvl1pPr>
          </a:lstStyle>
          <a:p>
            <a:r>
              <a:rPr kumimoji="0" lang="pt-BR"/>
              <a:t>Clique no ícone para adicionar uma imagem</a:t>
            </a:r>
            <a:endParaRPr kumimoji="0" lang="en-US" dirty="0"/>
          </a:p>
        </p:txBody>
      </p:sp>
      <p:sp>
        <p:nvSpPr>
          <p:cNvPr id="4" name="Espaço Reservado para Texto 3"/>
          <p:cNvSpPr>
            <a:spLocks noGrp="1"/>
          </p:cNvSpPr>
          <p:nvPr>
            <p:ph type="body" sz="half" idx="2"/>
          </p:nvPr>
        </p:nvSpPr>
        <p:spPr>
          <a:xfrm>
            <a:off x="28764720" y="13750585"/>
            <a:ext cx="12240181" cy="10568090"/>
          </a:xfrm>
        </p:spPr>
        <p:txBody>
          <a:bodyPr lIns="0" tIns="0" rIns="206193" anchor="t"/>
          <a:lstStyle>
            <a:lvl1pPr marL="0" indent="0">
              <a:lnSpc>
                <a:spcPct val="100000"/>
              </a:lnSpc>
              <a:spcBef>
                <a:spcPts val="0"/>
              </a:spcBef>
              <a:buFontTx/>
              <a:buNone/>
              <a:defRPr sz="7866"/>
            </a:lvl1pPr>
            <a:lvl2pPr>
              <a:buFontTx/>
              <a:buNone/>
              <a:defRPr sz="7199"/>
            </a:lvl2pPr>
            <a:lvl3pPr>
              <a:buFontTx/>
              <a:buNone/>
              <a:defRPr sz="5999"/>
            </a:lvl3pPr>
            <a:lvl4pPr>
              <a:buFontTx/>
              <a:buNone/>
              <a:defRPr sz="5466"/>
            </a:lvl4pPr>
            <a:lvl5pPr>
              <a:buFontTx/>
              <a:buNone/>
              <a:defRPr sz="5466"/>
            </a:lvl5pPr>
          </a:lstStyle>
          <a:p>
            <a:pPr lvl="0" eaLnBrk="1" latinLnBrk="0" hangingPunct="1"/>
            <a:r>
              <a:rPr kumimoji="0" lang="pt-BR"/>
              <a:t>Clique para editar os estilos do texto mestre</a:t>
            </a:r>
          </a:p>
        </p:txBody>
      </p:sp>
      <p:sp>
        <p:nvSpPr>
          <p:cNvPr id="5" name="Espaço Reservado para Data 4"/>
          <p:cNvSpPr>
            <a:spLocks noGrp="1"/>
          </p:cNvSpPr>
          <p:nvPr>
            <p:ph type="dt" sz="half" idx="10"/>
          </p:nvPr>
        </p:nvSpPr>
        <p:spPr/>
        <p:txBody>
          <a:bodyPr/>
          <a:lstStyle/>
          <a:p>
            <a:fld id="{4342B257-90C6-43E0-AFDA-AF7504B09539}" type="datetimeFigureOut">
              <a:rPr lang="pt-BR" smtClean="0"/>
              <a:pPr/>
              <a:t>02/02/2020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03E2B66-C995-4C62-945F-796240C03517}"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tângulo 27"/>
          <p:cNvSpPr/>
          <p:nvPr/>
        </p:nvSpPr>
        <p:spPr>
          <a:xfrm>
            <a:off x="7" y="1540470"/>
            <a:ext cx="43200638" cy="3544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549787" tIns="274894" rIns="549787" bIns="274894" anchor="ctr"/>
          <a:lstStyle/>
          <a:p>
            <a:pPr algn="ctr" eaLnBrk="1" latinLnBrk="0" hangingPunct="1"/>
            <a:endParaRPr kumimoji="0" lang="en-US" sz="10799"/>
          </a:p>
        </p:txBody>
      </p:sp>
      <p:sp>
        <p:nvSpPr>
          <p:cNvPr id="29" name="Retângulo 28"/>
          <p:cNvSpPr/>
          <p:nvPr/>
        </p:nvSpPr>
        <p:spPr>
          <a:xfrm>
            <a:off x="0" y="1"/>
            <a:ext cx="43200638" cy="130464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549787" tIns="274894" rIns="549787" bIns="274894" anchor="ctr"/>
          <a:lstStyle/>
          <a:p>
            <a:pPr algn="ctr" eaLnBrk="1" latinLnBrk="0" hangingPunct="1"/>
            <a:endParaRPr kumimoji="0" lang="en-US" sz="10799"/>
          </a:p>
        </p:txBody>
      </p:sp>
      <p:sp>
        <p:nvSpPr>
          <p:cNvPr id="30" name="Retângulo 29"/>
          <p:cNvSpPr/>
          <p:nvPr/>
        </p:nvSpPr>
        <p:spPr>
          <a:xfrm>
            <a:off x="10" y="1294625"/>
            <a:ext cx="43200645" cy="38400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549787" tIns="274894" rIns="549787" bIns="274894" anchor="ctr"/>
          <a:lstStyle/>
          <a:p>
            <a:pPr algn="ctr" eaLnBrk="1" latinLnBrk="0" hangingPunct="1"/>
            <a:endParaRPr kumimoji="0" lang="en-US" sz="10799"/>
          </a:p>
        </p:txBody>
      </p:sp>
      <p:sp>
        <p:nvSpPr>
          <p:cNvPr id="31" name="Retângulo 30"/>
          <p:cNvSpPr/>
          <p:nvPr/>
        </p:nvSpPr>
        <p:spPr>
          <a:xfrm flipV="1">
            <a:off x="25560296" y="1512869"/>
            <a:ext cx="17640349" cy="382523"/>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549787" tIns="274894" rIns="549787" bIns="274894" anchor="ctr"/>
          <a:lstStyle/>
          <a:p>
            <a:pPr algn="ctr" eaLnBrk="1" latinLnBrk="0" hangingPunct="1"/>
            <a:endParaRPr kumimoji="0" lang="en-US" sz="10799"/>
          </a:p>
        </p:txBody>
      </p:sp>
      <p:sp>
        <p:nvSpPr>
          <p:cNvPr id="32" name="Retângulo 31"/>
          <p:cNvSpPr/>
          <p:nvPr/>
        </p:nvSpPr>
        <p:spPr>
          <a:xfrm flipV="1">
            <a:off x="25560388" y="1848270"/>
            <a:ext cx="17640266" cy="75606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549787" tIns="274894" rIns="549787" bIns="274894" anchor="ctr"/>
          <a:lstStyle/>
          <a:p>
            <a:pPr algn="ctr" eaLnBrk="1" latinLnBrk="0" hangingPunct="1"/>
            <a:endParaRPr kumimoji="0" lang="en-US" sz="10799"/>
          </a:p>
        </p:txBody>
      </p:sp>
      <p:sp useBgFill="1">
        <p:nvSpPr>
          <p:cNvPr id="33" name="Retângulo de cantos arredondados 32"/>
          <p:cNvSpPr/>
          <p:nvPr/>
        </p:nvSpPr>
        <p:spPr bwMode="white">
          <a:xfrm>
            <a:off x="25546859" y="2089286"/>
            <a:ext cx="14472214" cy="11520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549787" tIns="274894" rIns="549787" bIns="274894" anchor="ctr"/>
          <a:lstStyle/>
          <a:p>
            <a:pPr algn="ctr" eaLnBrk="1" latinLnBrk="0" hangingPunct="1"/>
            <a:endParaRPr kumimoji="0" lang="en-US" sz="10799"/>
          </a:p>
        </p:txBody>
      </p:sp>
      <p:sp useBgFill="1">
        <p:nvSpPr>
          <p:cNvPr id="34" name="Retângulo de cantos arredondados 33"/>
          <p:cNvSpPr/>
          <p:nvPr/>
        </p:nvSpPr>
        <p:spPr bwMode="white">
          <a:xfrm>
            <a:off x="34836641" y="2473287"/>
            <a:ext cx="7560112" cy="15360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549787" tIns="274894" rIns="549787" bIns="274894" anchor="ctr"/>
          <a:lstStyle/>
          <a:p>
            <a:pPr algn="ctr" eaLnBrk="1" latinLnBrk="0" hangingPunct="1"/>
            <a:endParaRPr kumimoji="0" lang="en-US" sz="10799"/>
          </a:p>
        </p:txBody>
      </p:sp>
      <p:sp>
        <p:nvSpPr>
          <p:cNvPr id="35" name="Retângulo 34"/>
          <p:cNvSpPr/>
          <p:nvPr/>
        </p:nvSpPr>
        <p:spPr bwMode="invGray">
          <a:xfrm>
            <a:off x="42921736" y="-8403"/>
            <a:ext cx="272257" cy="2611239"/>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549787" tIns="274894" rIns="549787" bIns="274894" anchor="ctr"/>
          <a:lstStyle/>
          <a:p>
            <a:pPr algn="ctr" eaLnBrk="1" latinLnBrk="0" hangingPunct="1"/>
            <a:endParaRPr kumimoji="0" lang="en-US" sz="10799" dirty="0"/>
          </a:p>
        </p:txBody>
      </p:sp>
      <p:sp>
        <p:nvSpPr>
          <p:cNvPr id="36" name="Retângulo 35"/>
          <p:cNvSpPr/>
          <p:nvPr/>
        </p:nvSpPr>
        <p:spPr bwMode="invGray">
          <a:xfrm>
            <a:off x="42730464" y="-8403"/>
            <a:ext cx="129602" cy="2611239"/>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549787" tIns="274894" rIns="549787" bIns="274894" anchor="ctr"/>
          <a:lstStyle/>
          <a:p>
            <a:pPr algn="ctr" eaLnBrk="1" latinLnBrk="0" hangingPunct="1"/>
            <a:endParaRPr kumimoji="0" lang="en-US" sz="10799" dirty="0"/>
          </a:p>
        </p:txBody>
      </p:sp>
      <p:sp>
        <p:nvSpPr>
          <p:cNvPr id="37" name="Retângulo 36"/>
          <p:cNvSpPr/>
          <p:nvPr/>
        </p:nvSpPr>
        <p:spPr bwMode="invGray">
          <a:xfrm>
            <a:off x="42640448" y="-8403"/>
            <a:ext cx="43201" cy="2611239"/>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549787" tIns="274894" rIns="549787" bIns="274894" anchor="ctr"/>
          <a:lstStyle/>
          <a:p>
            <a:pPr algn="ctr" eaLnBrk="1" latinLnBrk="0" hangingPunct="1"/>
            <a:endParaRPr kumimoji="0" lang="en-US" sz="10799"/>
          </a:p>
        </p:txBody>
      </p:sp>
      <p:sp>
        <p:nvSpPr>
          <p:cNvPr id="38" name="Retângulo 37"/>
          <p:cNvSpPr/>
          <p:nvPr/>
        </p:nvSpPr>
        <p:spPr bwMode="invGray">
          <a:xfrm>
            <a:off x="42404198" y="-8403"/>
            <a:ext cx="129602" cy="2611239"/>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549787" tIns="274894" rIns="549787" bIns="274894" anchor="ctr"/>
          <a:lstStyle/>
          <a:p>
            <a:pPr algn="ctr" eaLnBrk="1" latinLnBrk="0" hangingPunct="1"/>
            <a:endParaRPr kumimoji="0" lang="en-US" sz="10799"/>
          </a:p>
        </p:txBody>
      </p:sp>
      <p:sp>
        <p:nvSpPr>
          <p:cNvPr id="39" name="Retângulo 38"/>
          <p:cNvSpPr/>
          <p:nvPr/>
        </p:nvSpPr>
        <p:spPr bwMode="invGray">
          <a:xfrm>
            <a:off x="42121933" y="1596"/>
            <a:ext cx="259203" cy="245763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549787" tIns="274894" rIns="549787" bIns="274894" anchor="ctr"/>
          <a:lstStyle/>
          <a:p>
            <a:pPr algn="ctr" eaLnBrk="1" latinLnBrk="0" hangingPunct="1"/>
            <a:endParaRPr kumimoji="0" lang="en-US" sz="10799"/>
          </a:p>
        </p:txBody>
      </p:sp>
      <p:sp>
        <p:nvSpPr>
          <p:cNvPr id="40" name="Retângulo 39"/>
          <p:cNvSpPr/>
          <p:nvPr/>
        </p:nvSpPr>
        <p:spPr bwMode="invGray">
          <a:xfrm>
            <a:off x="41922547" y="1596"/>
            <a:ext cx="43201" cy="245763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549787" tIns="274894" rIns="549787" bIns="274894" anchor="ctr"/>
          <a:lstStyle/>
          <a:p>
            <a:pPr algn="ctr" eaLnBrk="1" latinLnBrk="0" hangingPunct="1"/>
            <a:endParaRPr kumimoji="0" lang="en-US" sz="10799" dirty="0"/>
          </a:p>
        </p:txBody>
      </p:sp>
      <p:sp>
        <p:nvSpPr>
          <p:cNvPr id="22" name="Espaço Reservado para Título 21"/>
          <p:cNvSpPr>
            <a:spLocks noGrp="1"/>
          </p:cNvSpPr>
          <p:nvPr>
            <p:ph type="title"/>
          </p:nvPr>
        </p:nvSpPr>
        <p:spPr>
          <a:xfrm>
            <a:off x="2160033" y="4800075"/>
            <a:ext cx="38880574" cy="4480065"/>
          </a:xfrm>
          <a:prstGeom prst="rect">
            <a:avLst/>
          </a:prstGeom>
        </p:spPr>
        <p:txBody>
          <a:bodyPr vert="horz" lIns="412386" tIns="206193" rIns="412386" bIns="206193" anchor="ctr">
            <a:normAutofit/>
          </a:bodyPr>
          <a:lstStyle/>
          <a:p>
            <a:r>
              <a:rPr kumimoji="0" lang="pt-BR"/>
              <a:t>Clique para editar o estilo do título mestre</a:t>
            </a:r>
            <a:endParaRPr kumimoji="0" lang="en-US"/>
          </a:p>
        </p:txBody>
      </p:sp>
      <p:sp>
        <p:nvSpPr>
          <p:cNvPr id="13" name="Espaço Reservado para Texto 12"/>
          <p:cNvSpPr>
            <a:spLocks noGrp="1"/>
          </p:cNvSpPr>
          <p:nvPr>
            <p:ph type="body" idx="1"/>
          </p:nvPr>
        </p:nvSpPr>
        <p:spPr>
          <a:xfrm>
            <a:off x="2160033" y="9446539"/>
            <a:ext cx="38880574" cy="18163468"/>
          </a:xfrm>
          <a:prstGeom prst="rect">
            <a:avLst/>
          </a:prstGeom>
        </p:spPr>
        <p:txBody>
          <a:bodyPr vert="horz" lIns="412386" tIns="206193" rIns="412386" bIns="206193">
            <a:normAutofit/>
          </a:bodyPr>
          <a:lstStyle/>
          <a:p>
            <a:pPr lvl="0" eaLnBrk="1" latinLnBrk="0" hangingPunct="1"/>
            <a:r>
              <a:rPr kumimoji="0" lang="pt-BR"/>
              <a:t>Clique para editar os estilos do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14" name="Espaço Reservado para Data 13"/>
          <p:cNvSpPr>
            <a:spLocks noGrp="1"/>
          </p:cNvSpPr>
          <p:nvPr>
            <p:ph type="dt" sz="half" idx="2"/>
          </p:nvPr>
        </p:nvSpPr>
        <p:spPr>
          <a:xfrm>
            <a:off x="31117953" y="2572838"/>
            <a:ext cx="4522573" cy="1920028"/>
          </a:xfrm>
          <a:prstGeom prst="rect">
            <a:avLst/>
          </a:prstGeom>
        </p:spPr>
        <p:txBody>
          <a:bodyPr vert="horz" lIns="412386" tIns="206193" rIns="412386" bIns="206193"/>
          <a:lstStyle>
            <a:lvl1pPr algn="l" eaLnBrk="1" latinLnBrk="0" hangingPunct="1">
              <a:defRPr kumimoji="0" sz="4800">
                <a:solidFill>
                  <a:schemeClr val="accent2"/>
                </a:solidFill>
              </a:defRPr>
            </a:lvl1pPr>
          </a:lstStyle>
          <a:p>
            <a:fld id="{4342B257-90C6-43E0-AFDA-AF7504B09539}" type="datetimeFigureOut">
              <a:rPr lang="pt-BR" smtClean="0"/>
              <a:pPr/>
              <a:t>02/02/2020</a:t>
            </a:fld>
            <a:endParaRPr lang="pt-BR"/>
          </a:p>
        </p:txBody>
      </p:sp>
      <p:sp>
        <p:nvSpPr>
          <p:cNvPr id="3" name="Espaço Reservado para Rodapé 2"/>
          <p:cNvSpPr>
            <a:spLocks noGrp="1"/>
          </p:cNvSpPr>
          <p:nvPr>
            <p:ph type="ftr" sz="quarter" idx="3"/>
          </p:nvPr>
        </p:nvSpPr>
        <p:spPr>
          <a:xfrm>
            <a:off x="24840368" y="2572838"/>
            <a:ext cx="6264092" cy="1920028"/>
          </a:xfrm>
          <a:prstGeom prst="rect">
            <a:avLst/>
          </a:prstGeom>
        </p:spPr>
        <p:txBody>
          <a:bodyPr vert="horz" lIns="412386" tIns="206193" rIns="412386" bIns="206193"/>
          <a:lstStyle>
            <a:lvl1pPr algn="r" eaLnBrk="1" latinLnBrk="0" hangingPunct="1">
              <a:defRPr kumimoji="0" sz="4800">
                <a:solidFill>
                  <a:schemeClr val="accent2"/>
                </a:solidFill>
              </a:defRPr>
            </a:lvl1pPr>
          </a:lstStyle>
          <a:p>
            <a:endParaRPr lang="pt-BR"/>
          </a:p>
        </p:txBody>
      </p:sp>
      <p:sp>
        <p:nvSpPr>
          <p:cNvPr id="23" name="Espaço Reservado para Número de Slide 22"/>
          <p:cNvSpPr>
            <a:spLocks noGrp="1"/>
          </p:cNvSpPr>
          <p:nvPr>
            <p:ph type="sldNum" sz="quarter" idx="4"/>
          </p:nvPr>
        </p:nvSpPr>
        <p:spPr>
          <a:xfrm>
            <a:off x="38621369" y="9542"/>
            <a:ext cx="3600054" cy="1536023"/>
          </a:xfrm>
          <a:prstGeom prst="rect">
            <a:avLst/>
          </a:prstGeom>
        </p:spPr>
        <p:txBody>
          <a:bodyPr vert="horz" lIns="412386" tIns="206193" rIns="412386" bIns="206193" anchor="b"/>
          <a:lstStyle>
            <a:lvl1pPr algn="r" eaLnBrk="1" latinLnBrk="0" hangingPunct="1">
              <a:defRPr kumimoji="0" sz="10799">
                <a:solidFill>
                  <a:srgbClr val="FFFFFF"/>
                </a:solidFill>
              </a:defRPr>
            </a:lvl1pPr>
          </a:lstStyle>
          <a:p>
            <a:fld id="{703E2B66-C995-4C62-945F-796240C03517}"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23998" kern="1200">
          <a:solidFill>
            <a:schemeClr val="tx2"/>
          </a:solidFill>
          <a:latin typeface="+mj-lt"/>
          <a:ea typeface="+mj-ea"/>
          <a:cs typeface="+mj-cs"/>
        </a:defRPr>
      </a:lvl1pPr>
    </p:titleStyle>
    <p:bodyStyle>
      <a:lvl1pPr marL="2199171" indent="-1539418" algn="l" rtl="0" eaLnBrk="1" latinLnBrk="0" hangingPunct="1">
        <a:spcBef>
          <a:spcPts val="1804"/>
        </a:spcBef>
        <a:buClr>
          <a:schemeClr val="accent3"/>
        </a:buClr>
        <a:buFont typeface="Georgia"/>
        <a:buChar char="•"/>
        <a:defRPr kumimoji="0" sz="16798" kern="1200">
          <a:solidFill>
            <a:schemeClr val="tx1"/>
          </a:solidFill>
          <a:latin typeface="+mn-lt"/>
          <a:ea typeface="+mn-ea"/>
          <a:cs typeface="+mn-cs"/>
        </a:defRPr>
      </a:lvl1pPr>
      <a:lvl2pPr marL="3958501" indent="-1484441" algn="l" rtl="0" eaLnBrk="1" latinLnBrk="0" hangingPunct="1">
        <a:spcBef>
          <a:spcPts val="1804"/>
        </a:spcBef>
        <a:buClr>
          <a:schemeClr val="accent2"/>
        </a:buClr>
        <a:buFont typeface="Georgia"/>
        <a:buChar char="▫"/>
        <a:defRPr kumimoji="0" sz="15598" kern="1200">
          <a:solidFill>
            <a:schemeClr val="accent2"/>
          </a:solidFill>
          <a:latin typeface="+mn-lt"/>
          <a:ea typeface="+mn-ea"/>
          <a:cs typeface="+mn-cs"/>
        </a:defRPr>
      </a:lvl2pPr>
      <a:lvl3pPr marL="5552897" indent="-1319499" algn="l" rtl="0" eaLnBrk="1" latinLnBrk="0" hangingPunct="1">
        <a:spcBef>
          <a:spcPts val="1804"/>
        </a:spcBef>
        <a:buClr>
          <a:schemeClr val="accent1"/>
        </a:buClr>
        <a:buFont typeface="Wingdings 2"/>
        <a:buChar char=""/>
        <a:defRPr kumimoji="0" sz="14399" kern="1200">
          <a:solidFill>
            <a:schemeClr val="accent1"/>
          </a:solidFill>
          <a:latin typeface="+mn-lt"/>
          <a:ea typeface="+mn-ea"/>
          <a:cs typeface="+mn-cs"/>
        </a:defRPr>
      </a:lvl3pPr>
      <a:lvl4pPr marL="7092313" indent="-1209544" algn="l" rtl="0" eaLnBrk="1" latinLnBrk="0" hangingPunct="1">
        <a:spcBef>
          <a:spcPts val="1804"/>
        </a:spcBef>
        <a:buClr>
          <a:schemeClr val="accent1"/>
        </a:buClr>
        <a:buFont typeface="Wingdings 2"/>
        <a:buChar char=""/>
        <a:defRPr kumimoji="0" sz="13199" kern="1200">
          <a:solidFill>
            <a:schemeClr val="accent1"/>
          </a:solidFill>
          <a:latin typeface="+mn-lt"/>
          <a:ea typeface="+mn-ea"/>
          <a:cs typeface="+mn-cs"/>
        </a:defRPr>
      </a:lvl4pPr>
      <a:lvl5pPr marL="8356835" indent="-1099585" algn="l" rtl="0" eaLnBrk="1" latinLnBrk="0" hangingPunct="1">
        <a:spcBef>
          <a:spcPts val="1804"/>
        </a:spcBef>
        <a:buClr>
          <a:schemeClr val="accent3"/>
        </a:buClr>
        <a:buFont typeface="Georgia"/>
        <a:buChar char="▫"/>
        <a:defRPr kumimoji="0" sz="11999" kern="1200">
          <a:solidFill>
            <a:schemeClr val="accent3"/>
          </a:solidFill>
          <a:latin typeface="+mn-lt"/>
          <a:ea typeface="+mn-ea"/>
          <a:cs typeface="+mn-cs"/>
        </a:defRPr>
      </a:lvl5pPr>
      <a:lvl6pPr marL="9676340" indent="-1099585" algn="l" rtl="0" eaLnBrk="1" latinLnBrk="0" hangingPunct="1">
        <a:spcBef>
          <a:spcPts val="1804"/>
        </a:spcBef>
        <a:buClr>
          <a:schemeClr val="accent3"/>
        </a:buClr>
        <a:buFont typeface="Georgia"/>
        <a:buChar char="▫"/>
        <a:defRPr kumimoji="0" sz="10799" kern="1200">
          <a:solidFill>
            <a:schemeClr val="accent3"/>
          </a:solidFill>
          <a:latin typeface="+mn-lt"/>
          <a:ea typeface="+mn-ea"/>
          <a:cs typeface="+mn-cs"/>
        </a:defRPr>
      </a:lvl6pPr>
      <a:lvl7pPr marL="10995839" indent="-1099585" algn="l" rtl="0" eaLnBrk="1" latinLnBrk="0" hangingPunct="1">
        <a:spcBef>
          <a:spcPts val="1804"/>
        </a:spcBef>
        <a:buClr>
          <a:schemeClr val="accent3"/>
        </a:buClr>
        <a:buFont typeface="Georgia"/>
        <a:buChar char="▫"/>
        <a:defRPr kumimoji="0" sz="9599" kern="1200">
          <a:solidFill>
            <a:schemeClr val="accent3"/>
          </a:solidFill>
          <a:latin typeface="+mn-lt"/>
          <a:ea typeface="+mn-ea"/>
          <a:cs typeface="+mn-cs"/>
        </a:defRPr>
      </a:lvl7pPr>
      <a:lvl8pPr marL="12205377" indent="-1099585" algn="l" rtl="0" eaLnBrk="1" latinLnBrk="0" hangingPunct="1">
        <a:spcBef>
          <a:spcPts val="1804"/>
        </a:spcBef>
        <a:buClr>
          <a:schemeClr val="accent3"/>
        </a:buClr>
        <a:buFont typeface="Georgia"/>
        <a:buChar char="◦"/>
        <a:defRPr kumimoji="0" sz="9066" kern="1200">
          <a:solidFill>
            <a:schemeClr val="accent3"/>
          </a:solidFill>
          <a:latin typeface="+mn-lt"/>
          <a:ea typeface="+mn-ea"/>
          <a:cs typeface="+mn-cs"/>
        </a:defRPr>
      </a:lvl8pPr>
      <a:lvl9pPr marL="13469898" indent="-1099585" algn="l" rtl="0" eaLnBrk="1" latinLnBrk="0" hangingPunct="1">
        <a:spcBef>
          <a:spcPts val="1804"/>
        </a:spcBef>
        <a:buClr>
          <a:schemeClr val="accent3"/>
        </a:buClr>
        <a:buFont typeface="Georgia"/>
        <a:buChar char="◦"/>
        <a:defRPr kumimoji="0" sz="8399"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748962" algn="l" rtl="0" eaLnBrk="1" latinLnBrk="0" hangingPunct="1">
        <a:defRPr kumimoji="0" kern="1200">
          <a:solidFill>
            <a:schemeClr val="tx1"/>
          </a:solidFill>
          <a:latin typeface="+mn-lt"/>
          <a:ea typeface="+mn-ea"/>
          <a:cs typeface="+mn-cs"/>
        </a:defRPr>
      </a:lvl2pPr>
      <a:lvl3pPr marL="5497919" algn="l" rtl="0" eaLnBrk="1" latinLnBrk="0" hangingPunct="1">
        <a:defRPr kumimoji="0" kern="1200">
          <a:solidFill>
            <a:schemeClr val="tx1"/>
          </a:solidFill>
          <a:latin typeface="+mn-lt"/>
          <a:ea typeface="+mn-ea"/>
          <a:cs typeface="+mn-cs"/>
        </a:defRPr>
      </a:lvl3pPr>
      <a:lvl4pPr marL="8246882" algn="l" rtl="0" eaLnBrk="1" latinLnBrk="0" hangingPunct="1">
        <a:defRPr kumimoji="0" kern="1200">
          <a:solidFill>
            <a:schemeClr val="tx1"/>
          </a:solidFill>
          <a:latin typeface="+mn-lt"/>
          <a:ea typeface="+mn-ea"/>
          <a:cs typeface="+mn-cs"/>
        </a:defRPr>
      </a:lvl4pPr>
      <a:lvl5pPr marL="10995839" algn="l" rtl="0" eaLnBrk="1" latinLnBrk="0" hangingPunct="1">
        <a:defRPr kumimoji="0" kern="1200">
          <a:solidFill>
            <a:schemeClr val="tx1"/>
          </a:solidFill>
          <a:latin typeface="+mn-lt"/>
          <a:ea typeface="+mn-ea"/>
          <a:cs typeface="+mn-cs"/>
        </a:defRPr>
      </a:lvl5pPr>
      <a:lvl6pPr marL="13744795" algn="l" rtl="0" eaLnBrk="1" latinLnBrk="0" hangingPunct="1">
        <a:defRPr kumimoji="0" kern="1200">
          <a:solidFill>
            <a:schemeClr val="tx1"/>
          </a:solidFill>
          <a:latin typeface="+mn-lt"/>
          <a:ea typeface="+mn-ea"/>
          <a:cs typeface="+mn-cs"/>
        </a:defRPr>
      </a:lvl6pPr>
      <a:lvl7pPr marL="16493757" algn="l" rtl="0" eaLnBrk="1" latinLnBrk="0" hangingPunct="1">
        <a:defRPr kumimoji="0" kern="1200">
          <a:solidFill>
            <a:schemeClr val="tx1"/>
          </a:solidFill>
          <a:latin typeface="+mn-lt"/>
          <a:ea typeface="+mn-ea"/>
          <a:cs typeface="+mn-cs"/>
        </a:defRPr>
      </a:lvl7pPr>
      <a:lvl8pPr marL="19242714" algn="l" rtl="0" eaLnBrk="1" latinLnBrk="0" hangingPunct="1">
        <a:defRPr kumimoji="0" kern="1200">
          <a:solidFill>
            <a:schemeClr val="tx1"/>
          </a:solidFill>
          <a:latin typeface="+mn-lt"/>
          <a:ea typeface="+mn-ea"/>
          <a:cs typeface="+mn-cs"/>
        </a:defRPr>
      </a:lvl8pPr>
      <a:lvl9pPr marL="21991677"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BC50F8F1-6688-7145-82A9-AB2A4DACC8B1}"/>
              </a:ext>
            </a:extLst>
          </p:cNvPr>
          <p:cNvSpPr>
            <a:spLocks noGrp="1"/>
          </p:cNvSpPr>
          <p:nvPr>
            <p:ph type="body" idx="1"/>
          </p:nvPr>
        </p:nvSpPr>
        <p:spPr>
          <a:xfrm>
            <a:off x="717290" y="10598519"/>
            <a:ext cx="42484722" cy="19643453"/>
          </a:xfrm>
        </p:spPr>
        <p:txBody>
          <a:bodyPr numCol="2" spcCol="720000">
            <a:noAutofit/>
          </a:bodyPr>
          <a:lstStyle/>
          <a:p>
            <a:pPr algn="just"/>
            <a:r>
              <a:rPr lang="en-US" sz="3200" b="1" dirty="0">
                <a:latin typeface="Arial" panose="020B0604020202020204" pitchFamily="34" charset="0"/>
                <a:cs typeface="Arial" panose="020B0604020202020204" pitchFamily="34" charset="0"/>
              </a:rPr>
              <a:t>PURPOSE</a:t>
            </a:r>
            <a:endParaRPr lang="pt-BR" sz="3200" b="1" dirty="0">
              <a:latin typeface="Arial" panose="020B0604020202020204" pitchFamily="34" charset="0"/>
              <a:cs typeface="Arial" panose="020B0604020202020204" pitchFamily="34" charset="0"/>
            </a:endParaRPr>
          </a:p>
          <a:p>
            <a:pPr algn="just"/>
            <a:r>
              <a:rPr lang="en-US" sz="3200" dirty="0">
                <a:latin typeface="Arial" panose="020B0604020202020204" pitchFamily="34" charset="0"/>
                <a:cs typeface="Arial" panose="020B0604020202020204" pitchFamily="34" charset="0"/>
              </a:rPr>
              <a:t>	The APMPPE is a syndrome characterized by the appearance of multiple creamy-white plaque-shaped lesions located on the RPE. This entity generally affects young men and women, previously healthy, between the second and third decades of life. In most cases, the disease is bilateral and can affect the second eye in a few days. Patients experience rapid visual loss and may be accompanied by symptoms such as metamorphopsia, </a:t>
            </a:r>
            <a:r>
              <a:rPr lang="en-US" sz="3200" dirty="0" err="1">
                <a:latin typeface="Arial" panose="020B0604020202020204" pitchFamily="34" charset="0"/>
                <a:cs typeface="Arial" panose="020B0604020202020204" pitchFamily="34" charset="0"/>
              </a:rPr>
              <a:t>photopsy</a:t>
            </a:r>
            <a:r>
              <a:rPr lang="en-US" sz="3200" dirty="0">
                <a:latin typeface="Arial" panose="020B0604020202020204" pitchFamily="34" charset="0"/>
                <a:cs typeface="Arial" panose="020B0604020202020204" pitchFamily="34" charset="0"/>
              </a:rPr>
              <a:t> and paracentral scotomas</a:t>
            </a:r>
            <a:r>
              <a:rPr lang="en-US" sz="3200" b="1" dirty="0">
                <a:latin typeface="Arial" panose="020B0604020202020204" pitchFamily="34" charset="0"/>
                <a:cs typeface="Arial" panose="020B0604020202020204" pitchFamily="34" charset="0"/>
              </a:rPr>
              <a:t>	</a:t>
            </a:r>
            <a:endParaRPr lang="pt-BR" sz="3200" dirty="0">
              <a:latin typeface="Arial" panose="020B0604020202020204" pitchFamily="34" charset="0"/>
              <a:cs typeface="Arial" panose="020B0604020202020204" pitchFamily="34" charset="0"/>
            </a:endParaRPr>
          </a:p>
          <a:p>
            <a:pPr algn="just"/>
            <a:r>
              <a:rPr lang="pt-BR" sz="3200" b="1" dirty="0">
                <a:latin typeface="Arial" panose="020B0604020202020204" pitchFamily="34" charset="0"/>
                <a:cs typeface="Arial" panose="020B0604020202020204" pitchFamily="34" charset="0"/>
              </a:rPr>
              <a:t>CASE REPORT</a:t>
            </a:r>
          </a:p>
          <a:p>
            <a:pPr algn="just"/>
            <a:r>
              <a:rPr lang="pt-BR"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D. A. S., male, </a:t>
            </a:r>
            <a:r>
              <a:rPr lang="en-US" sz="3200" dirty="0" err="1">
                <a:latin typeface="Arial" panose="020B0604020202020204" pitchFamily="34" charset="0"/>
                <a:cs typeface="Arial" panose="020B0604020202020204" pitchFamily="34" charset="0"/>
              </a:rPr>
              <a:t>caucasian</a:t>
            </a:r>
            <a:r>
              <a:rPr lang="en-US" sz="3200" dirty="0">
                <a:latin typeface="Arial" panose="020B0604020202020204" pitchFamily="34" charset="0"/>
                <a:cs typeface="Arial" panose="020B0604020202020204" pitchFamily="34" charset="0"/>
              </a:rPr>
              <a:t>, 22 years old, born and living in Campinas - SP, seeks eye care for complaints of visual haze in both eyes for 3 days. Reports a history of flu-like symptoms for 7 days. Previously healthy. No </a:t>
            </a:r>
            <a:r>
              <a:rPr lang="en-US" sz="3200" dirty="0" err="1">
                <a:latin typeface="Arial" panose="020B0604020202020204" pitchFamily="34" charset="0"/>
                <a:cs typeface="Arial" panose="020B0604020202020204" pitchFamily="34" charset="0"/>
              </a:rPr>
              <a:t>ophtalmological</a:t>
            </a:r>
            <a:r>
              <a:rPr lang="en-US" sz="3200" dirty="0">
                <a:latin typeface="Arial" panose="020B0604020202020204" pitchFamily="34" charset="0"/>
                <a:cs typeface="Arial" panose="020B0604020202020204" pitchFamily="34" charset="0"/>
              </a:rPr>
              <a:t> or family history of note. At the initial examination, he presented visual acuity in Right Eye (OD) 20/40q and Left Eye (OS) 20/60q (</a:t>
            </a:r>
            <a:r>
              <a:rPr lang="en-US" sz="3200" dirty="0" err="1">
                <a:latin typeface="Arial" panose="020B0604020202020204" pitchFamily="34" charset="0"/>
                <a:cs typeface="Arial" panose="020B0604020202020204" pitchFamily="34" charset="0"/>
              </a:rPr>
              <a:t>whitout</a:t>
            </a:r>
            <a:r>
              <a:rPr lang="en-US" sz="3200" dirty="0">
                <a:latin typeface="Arial" panose="020B0604020202020204" pitchFamily="34" charset="0"/>
                <a:cs typeface="Arial" panose="020B0604020202020204" pitchFamily="34" charset="0"/>
              </a:rPr>
              <a:t> correction) . The </a:t>
            </a:r>
            <a:r>
              <a:rPr lang="en-US" sz="3200" dirty="0" err="1">
                <a:latin typeface="Arial" panose="020B0604020202020204" pitchFamily="34" charset="0"/>
                <a:cs typeface="Arial" panose="020B0604020202020204" pitchFamily="34" charset="0"/>
              </a:rPr>
              <a:t>biomicroscopy</a:t>
            </a:r>
            <a:r>
              <a:rPr lang="en-US" sz="3200" dirty="0">
                <a:latin typeface="Arial" panose="020B0604020202020204" pitchFamily="34" charset="0"/>
                <a:cs typeface="Arial" panose="020B0604020202020204" pitchFamily="34" charset="0"/>
              </a:rPr>
              <a:t> of both eyes was normal.  Fundoscopy of both eyes presented a pinkish optic disc of normal dimensions, unaltered vessels, change in macular brightness with yellowish-white spots at the posterior pole, without </a:t>
            </a:r>
            <a:r>
              <a:rPr lang="en-US" sz="3200" dirty="0" err="1">
                <a:latin typeface="Arial" panose="020B0604020202020204" pitchFamily="34" charset="0"/>
                <a:cs typeface="Arial" panose="020B0604020202020204" pitchFamily="34" charset="0"/>
              </a:rPr>
              <a:t>vitreitis</a:t>
            </a:r>
            <a:r>
              <a:rPr lang="en-US" sz="3200" dirty="0">
                <a:latin typeface="Arial" panose="020B0604020202020204" pitchFamily="34" charset="0"/>
                <a:cs typeface="Arial" panose="020B0604020202020204" pitchFamily="34" charset="0"/>
              </a:rPr>
              <a:t> and applied retina. </a:t>
            </a:r>
            <a:r>
              <a:rPr lang="pt-BR" sz="3200" dirty="0">
                <a:latin typeface="Arial" panose="020B0604020202020204" pitchFamily="34" charset="0"/>
                <a:cs typeface="Arial" panose="020B0604020202020204" pitchFamily="34" charset="0"/>
              </a:rPr>
              <a:t>	</a:t>
            </a:r>
            <a:r>
              <a:rPr lang="pt-BR" sz="3200" dirty="0" err="1">
                <a:latin typeface="Arial" panose="020B0604020202020204" pitchFamily="34" charset="0"/>
                <a:cs typeface="Arial" panose="020B0604020202020204" pitchFamily="34" charset="0"/>
              </a:rPr>
              <a:t>Retinography</a:t>
            </a:r>
            <a:r>
              <a:rPr lang="pt-BR" sz="3200" dirty="0">
                <a:latin typeface="Arial" panose="020B0604020202020204" pitchFamily="34" charset="0"/>
                <a:cs typeface="Arial" panose="020B0604020202020204" pitchFamily="34" charset="0"/>
              </a:rPr>
              <a:t> (</a:t>
            </a:r>
            <a:r>
              <a:rPr lang="pt-BR" sz="3200" dirty="0" err="1">
                <a:latin typeface="Arial" panose="020B0604020202020204" pitchFamily="34" charset="0"/>
                <a:cs typeface="Arial" panose="020B0604020202020204" pitchFamily="34" charset="0"/>
              </a:rPr>
              <a:t>Photo</a:t>
            </a:r>
            <a:r>
              <a:rPr lang="pt-BR" sz="3200" dirty="0">
                <a:latin typeface="Arial" panose="020B0604020202020204" pitchFamily="34" charset="0"/>
                <a:cs typeface="Arial" panose="020B0604020202020204" pitchFamily="34" charset="0"/>
              </a:rPr>
              <a:t> 1 </a:t>
            </a:r>
            <a:r>
              <a:rPr lang="pt-BR" sz="3200" dirty="0" err="1">
                <a:latin typeface="Arial" panose="020B0604020202020204" pitchFamily="34" charset="0"/>
                <a:cs typeface="Arial" panose="020B0604020202020204" pitchFamily="34" charset="0"/>
              </a:rPr>
              <a:t>and</a:t>
            </a:r>
            <a:r>
              <a:rPr lang="pt-BR" sz="3200" dirty="0">
                <a:latin typeface="Arial" panose="020B0604020202020204" pitchFamily="34" charset="0"/>
                <a:cs typeface="Arial" panose="020B0604020202020204" pitchFamily="34" charset="0"/>
              </a:rPr>
              <a:t> 2), </a:t>
            </a:r>
            <a:r>
              <a:rPr lang="en-US" sz="3200" dirty="0">
                <a:latin typeface="Arial" panose="020B0604020202020204" pitchFamily="34" charset="0"/>
                <a:cs typeface="Arial" panose="020B0604020202020204" pitchFamily="34" charset="0"/>
              </a:rPr>
              <a:t>Angiography (Photo 3 and 4) and macula OCT were requested, as well as laboratory tests and </a:t>
            </a:r>
            <a:r>
              <a:rPr lang="en-US" sz="3200" dirty="0" err="1">
                <a:latin typeface="Arial" panose="020B0604020202020204" pitchFamily="34" charset="0"/>
                <a:cs typeface="Arial" panose="020B0604020202020204" pitchFamily="34" charset="0"/>
              </a:rPr>
              <a:t>sorologies</a:t>
            </a:r>
            <a:r>
              <a:rPr lang="en-US" sz="3200" dirty="0">
                <a:latin typeface="Arial" panose="020B0604020202020204" pitchFamily="34" charset="0"/>
                <a:cs typeface="Arial" panose="020B0604020202020204" pitchFamily="34" charset="0"/>
              </a:rPr>
              <a:t>. Based on these </a:t>
            </a:r>
            <a:r>
              <a:rPr lang="en-US" sz="3200" dirty="0" err="1">
                <a:latin typeface="Arial" panose="020B0604020202020204" pitchFamily="34" charset="0"/>
                <a:cs typeface="Arial" panose="020B0604020202020204" pitchFamily="34" charset="0"/>
              </a:rPr>
              <a:t>informations</a:t>
            </a:r>
            <a:r>
              <a:rPr lang="en-US" sz="3200" dirty="0">
                <a:latin typeface="Arial" panose="020B0604020202020204" pitchFamily="34" charset="0"/>
                <a:cs typeface="Arial" panose="020B0604020202020204" pitchFamily="34" charset="0"/>
              </a:rPr>
              <a:t>, some diagnostic hypotheses were suggested, such as MEWDS, Arbovirus and Pigmental Placoid Multifocal Acute Posterior Epitheliopathy (APMPPE). </a:t>
            </a:r>
            <a:endParaRPr lang="pt-BR" sz="3200" dirty="0">
              <a:latin typeface="Arial" panose="020B0604020202020204" pitchFamily="34" charset="0"/>
              <a:cs typeface="Arial" panose="020B0604020202020204" pitchFamily="34" charset="0"/>
            </a:endParaRPr>
          </a:p>
          <a:p>
            <a:pPr algn="just"/>
            <a:r>
              <a:rPr lang="pt-BR"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Patient returns after 7 days with negative serologies results for arboviruses such as Dengue, Chikungunya, Zika and Yellow Fever. Negative tests for HIV 1 and 2, Syphilis, Hepatitis B and C, Bartonella, Tuberculosis, Toxoplasmosis and rheumatological </a:t>
            </a:r>
            <a:r>
              <a:rPr lang="en-US" sz="3200" dirty="0" err="1">
                <a:latin typeface="Arial" panose="020B0604020202020204" pitchFamily="34" charset="0"/>
                <a:cs typeface="Arial" panose="020B0604020202020204" pitchFamily="34" charset="0"/>
              </a:rPr>
              <a:t>sorology</a:t>
            </a:r>
            <a:r>
              <a:rPr lang="en-US" sz="3200" dirty="0">
                <a:latin typeface="Arial" panose="020B0604020202020204" pitchFamily="34" charset="0"/>
                <a:cs typeface="Arial" panose="020B0604020202020204" pitchFamily="34" charset="0"/>
              </a:rPr>
              <a:t>. At this point, it was decided to start Prednisone 40mg/day orally and a new return in 15 days. The patient returns, reporting improvement in visual symptoms, with VA in both eyes 20/25 (without correction). At this moment, the retinography was repeated and showed a decrease in the yellowish-white lesions in the posterior pole. After performing imaging and laboratory tests, the diagnostic hypotheses of Acute Posterior Multifocal Placoid Epitheliopathy (APMPPE) was decided. </a:t>
            </a:r>
            <a:endParaRPr lang="pt-BR"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	 </a:t>
            </a:r>
            <a:endParaRPr lang="pt-BR" sz="3200" dirty="0">
              <a:latin typeface="Arial" panose="020B0604020202020204" pitchFamily="34" charset="0"/>
              <a:cs typeface="Arial" panose="020B0604020202020204" pitchFamily="34" charset="0"/>
            </a:endParaRPr>
          </a:p>
          <a:p>
            <a:pPr algn="just" defTabSz="914400">
              <a:lnSpc>
                <a:spcPct val="107000"/>
              </a:lnSpc>
              <a:spcAft>
                <a:spcPts val="1000"/>
              </a:spcAft>
            </a:pPr>
            <a:endParaRPr lang="pt-BR" sz="3600" b="1" dirty="0">
              <a:solidFill>
                <a:schemeClr val="tx1"/>
              </a:solidFill>
              <a:latin typeface="Arial" panose="020B0604020202020204" pitchFamily="34" charset="0"/>
              <a:cs typeface="Arial" pitchFamily="34" charset="0"/>
            </a:endParaRPr>
          </a:p>
          <a:p>
            <a:pPr algn="ctr" defTabSz="914400"/>
            <a:endParaRPr lang="pt-BR" sz="3600" b="1" dirty="0">
              <a:solidFill>
                <a:schemeClr val="tx1"/>
              </a:solidFill>
              <a:latin typeface="Arial" panose="020B0604020202020204" pitchFamily="34" charset="0"/>
              <a:cs typeface="Arial" pitchFamily="34" charset="0"/>
            </a:endParaRPr>
          </a:p>
          <a:p>
            <a:pPr algn="ctr" defTabSz="914400"/>
            <a:endParaRPr lang="pt-BR" sz="3600" b="1" dirty="0">
              <a:solidFill>
                <a:schemeClr val="tx1"/>
              </a:solidFill>
              <a:latin typeface="Arial" panose="020B0604020202020204" pitchFamily="34" charset="0"/>
              <a:cs typeface="Arial" pitchFamily="34" charset="0"/>
            </a:endParaRPr>
          </a:p>
          <a:p>
            <a:pPr algn="ctr" defTabSz="914400"/>
            <a:endParaRPr lang="pt-BR" sz="3600" b="1" dirty="0">
              <a:solidFill>
                <a:schemeClr val="tx1"/>
              </a:solidFill>
              <a:latin typeface="Arial" panose="020B0604020202020204" pitchFamily="34" charset="0"/>
              <a:cs typeface="Arial" pitchFamily="34" charset="0"/>
            </a:endParaRPr>
          </a:p>
          <a:p>
            <a:pPr algn="ctr" defTabSz="914400"/>
            <a:endParaRPr lang="pt-BR" sz="3600" b="1" dirty="0">
              <a:solidFill>
                <a:schemeClr val="tx1"/>
              </a:solidFill>
              <a:latin typeface="Arial" panose="020B0604020202020204" pitchFamily="34" charset="0"/>
              <a:cs typeface="Arial" pitchFamily="34" charset="0"/>
            </a:endParaRPr>
          </a:p>
          <a:p>
            <a:pPr algn="ctr" defTabSz="914400"/>
            <a:endParaRPr lang="pt-BR" sz="3600" b="1" dirty="0">
              <a:solidFill>
                <a:schemeClr val="tx1"/>
              </a:solidFill>
              <a:latin typeface="Arial" panose="020B0604020202020204" pitchFamily="34" charset="0"/>
              <a:cs typeface="Arial" pitchFamily="34" charset="0"/>
            </a:endParaRPr>
          </a:p>
          <a:p>
            <a:pPr algn="ctr" defTabSz="914400"/>
            <a:endParaRPr lang="pt-BR" sz="3600" b="1" dirty="0">
              <a:solidFill>
                <a:schemeClr val="tx1"/>
              </a:solidFill>
              <a:latin typeface="Arial" panose="020B0604020202020204" pitchFamily="34" charset="0"/>
              <a:cs typeface="Arial" pitchFamily="34" charset="0"/>
            </a:endParaRPr>
          </a:p>
          <a:p>
            <a:pPr algn="ctr" defTabSz="914400"/>
            <a:endParaRPr lang="pt-BR" sz="3600" b="1" dirty="0">
              <a:solidFill>
                <a:schemeClr val="tx1"/>
              </a:solidFill>
              <a:latin typeface="Arial" panose="020B0604020202020204" pitchFamily="34" charset="0"/>
              <a:cs typeface="Arial" pitchFamily="34" charset="0"/>
            </a:endParaRPr>
          </a:p>
          <a:p>
            <a:pPr algn="ctr" defTabSz="914400"/>
            <a:endParaRPr lang="pt-BR" sz="3600" b="1" dirty="0">
              <a:solidFill>
                <a:schemeClr val="tx1"/>
              </a:solidFill>
              <a:latin typeface="Arial" panose="020B0604020202020204" pitchFamily="34" charset="0"/>
              <a:cs typeface="Arial" pitchFamily="34" charset="0"/>
            </a:endParaRPr>
          </a:p>
          <a:p>
            <a:pPr algn="just"/>
            <a:r>
              <a:rPr lang="en-US" sz="3600" b="1" dirty="0">
                <a:latin typeface="Arial" panose="020B0604020202020204" pitchFamily="34" charset="0"/>
                <a:cs typeface="Arial" panose="020B0604020202020204" pitchFamily="34" charset="0"/>
              </a:rPr>
              <a:t>DISCUSSION</a:t>
            </a:r>
            <a:endParaRPr lang="pt-BR" sz="3600" b="1" dirty="0">
              <a:latin typeface="Arial" panose="020B0604020202020204" pitchFamily="34" charset="0"/>
              <a:cs typeface="Arial" panose="020B0604020202020204" pitchFamily="34" charset="0"/>
            </a:endParaRPr>
          </a:p>
          <a:p>
            <a:pPr algn="just"/>
            <a:r>
              <a:rPr lang="en-US" sz="3600" dirty="0">
                <a:latin typeface="Arial" panose="020B0604020202020204" pitchFamily="34" charset="0"/>
                <a:cs typeface="Arial" panose="020B0604020202020204" pitchFamily="34" charset="0"/>
              </a:rPr>
              <a:t>	The clinical finding that characterizes this pathology is the presence of multiple yellowish-white placoid lesions in the RPE, especially located in the Posterior Pole. Even a third of patients develop flu-like symptoms before visual manifestations. The size of the lesions is variable, but in most cases it does not reach an optical disk diameter. Mild </a:t>
            </a:r>
            <a:r>
              <a:rPr lang="en-US" sz="3600" dirty="0" err="1">
                <a:latin typeface="Arial" panose="020B0604020202020204" pitchFamily="34" charset="0"/>
                <a:cs typeface="Arial" panose="020B0604020202020204" pitchFamily="34" charset="0"/>
              </a:rPr>
              <a:t>vitreitis</a:t>
            </a:r>
            <a:r>
              <a:rPr lang="en-US" sz="3600" dirty="0">
                <a:latin typeface="Arial" panose="020B0604020202020204" pitchFamily="34" charset="0"/>
                <a:cs typeface="Arial" panose="020B0604020202020204" pitchFamily="34" charset="0"/>
              </a:rPr>
              <a:t>, retinal vasculitis, papillitis, exudative retinal </a:t>
            </a:r>
            <a:r>
              <a:rPr lang="en-US" sz="3600" dirty="0" err="1">
                <a:latin typeface="Arial" panose="020B0604020202020204" pitchFamily="34" charset="0"/>
                <a:cs typeface="Arial" panose="020B0604020202020204" pitchFamily="34" charset="0"/>
              </a:rPr>
              <a:t>detachement</a:t>
            </a:r>
            <a:r>
              <a:rPr lang="en-US" sz="3600" dirty="0">
                <a:latin typeface="Arial" panose="020B0604020202020204" pitchFamily="34" charset="0"/>
                <a:cs typeface="Arial" panose="020B0604020202020204" pitchFamily="34" charset="0"/>
              </a:rPr>
              <a:t>, hemorrhage and retinal neovascularization may be associated eye findings.</a:t>
            </a:r>
            <a:endParaRPr lang="pt-BR" sz="3600" dirty="0">
              <a:latin typeface="Arial" panose="020B0604020202020204" pitchFamily="34" charset="0"/>
              <a:cs typeface="Arial" panose="020B0604020202020204" pitchFamily="34" charset="0"/>
            </a:endParaRPr>
          </a:p>
          <a:p>
            <a:pPr algn="just"/>
            <a:r>
              <a:rPr lang="en-US" sz="3600" dirty="0">
                <a:latin typeface="Arial" panose="020B0604020202020204" pitchFamily="34" charset="0"/>
                <a:cs typeface="Arial" panose="020B0604020202020204" pitchFamily="34" charset="0"/>
              </a:rPr>
              <a:t>Active lesions begin to resolve a few days after appearance of the first eye symptoms, giving rise to areas of atrophy and hyperpigmentation of the RPE. </a:t>
            </a:r>
            <a:endParaRPr lang="pt-BR" sz="3600" dirty="0">
              <a:latin typeface="Arial" panose="020B0604020202020204" pitchFamily="34" charset="0"/>
              <a:cs typeface="Arial" panose="020B0604020202020204" pitchFamily="34" charset="0"/>
            </a:endParaRPr>
          </a:p>
          <a:p>
            <a:pPr algn="just"/>
            <a:r>
              <a:rPr lang="en-US" sz="3600" dirty="0">
                <a:latin typeface="Arial" panose="020B0604020202020204" pitchFamily="34" charset="0"/>
                <a:cs typeface="Arial" panose="020B0604020202020204" pitchFamily="34" charset="0"/>
              </a:rPr>
              <a:t>The visual prognosis of patients affected  by APMPPE is usually good, but changes such as scotomas and permanent low vision may occur. 	It is important the accurate diagnosis of this pathology by means of imaging and laboratory tests, in order to differentiate it from another diseases that present themselves in a similar way initially, thus not delaying its treatment and monitoring. </a:t>
            </a:r>
            <a:endParaRPr lang="pt-BR" sz="3600" dirty="0">
              <a:latin typeface="Arial" panose="020B0604020202020204" pitchFamily="34" charset="0"/>
              <a:cs typeface="Arial" panose="020B0604020202020204" pitchFamily="34" charset="0"/>
            </a:endParaRPr>
          </a:p>
          <a:p>
            <a:pPr algn="ctr" defTabSz="914400"/>
            <a:endParaRPr lang="pt-BR" sz="3600" b="1" dirty="0">
              <a:solidFill>
                <a:schemeClr val="tx1"/>
              </a:solidFill>
              <a:latin typeface="Arial" panose="020B0604020202020204" pitchFamily="34" charset="0"/>
              <a:cs typeface="Arial" pitchFamily="34" charset="0"/>
            </a:endParaRPr>
          </a:p>
          <a:p>
            <a:pPr algn="ctr" defTabSz="914400"/>
            <a:endParaRPr lang="pt-BR" sz="3600" b="1" dirty="0">
              <a:solidFill>
                <a:schemeClr val="tx1"/>
              </a:solidFill>
              <a:latin typeface="Arial" panose="020B0604020202020204" pitchFamily="34" charset="0"/>
              <a:cs typeface="Arial" pitchFamily="34" charset="0"/>
            </a:endParaRPr>
          </a:p>
          <a:p>
            <a:pPr algn="ctr" defTabSz="914400">
              <a:lnSpc>
                <a:spcPct val="107000"/>
              </a:lnSpc>
              <a:spcAft>
                <a:spcPts val="1000"/>
              </a:spcAft>
            </a:pPr>
            <a:endParaRPr lang="pt-BR" sz="3600" b="1" dirty="0">
              <a:solidFill>
                <a:schemeClr val="tx1"/>
              </a:solidFill>
              <a:latin typeface="Arial" panose="020B0604020202020204" pitchFamily="34" charset="0"/>
              <a:cs typeface="Arial" pitchFamily="34" charset="0"/>
            </a:endParaRPr>
          </a:p>
          <a:p>
            <a:pPr algn="ctr" defTabSz="914400">
              <a:lnSpc>
                <a:spcPct val="107000"/>
              </a:lnSpc>
              <a:spcAft>
                <a:spcPts val="1000"/>
              </a:spcAft>
            </a:pPr>
            <a:endParaRPr lang="pt-BR" sz="3600" b="1" dirty="0">
              <a:solidFill>
                <a:schemeClr val="tx1"/>
              </a:solidFill>
              <a:latin typeface="Arial" panose="020B0604020202020204" pitchFamily="34" charset="0"/>
              <a:cs typeface="Arial" pitchFamily="34" charset="0"/>
            </a:endParaRPr>
          </a:p>
          <a:p>
            <a:pPr algn="ctr" defTabSz="914400">
              <a:lnSpc>
                <a:spcPct val="107000"/>
              </a:lnSpc>
              <a:spcAft>
                <a:spcPts val="1000"/>
              </a:spcAft>
            </a:pPr>
            <a:endParaRPr lang="pt-BR" sz="3600" b="1" dirty="0">
              <a:solidFill>
                <a:schemeClr val="tx1"/>
              </a:solidFill>
              <a:latin typeface="Arial" panose="020B0604020202020204" pitchFamily="34" charset="0"/>
              <a:cs typeface="Arial" pitchFamily="34" charset="0"/>
            </a:endParaRPr>
          </a:p>
          <a:p>
            <a:pPr algn="ctr" defTabSz="914400">
              <a:lnSpc>
                <a:spcPct val="107000"/>
              </a:lnSpc>
              <a:spcAft>
                <a:spcPts val="1000"/>
              </a:spcAft>
            </a:pPr>
            <a:endParaRPr lang="pt-BR" sz="3600" b="1" dirty="0">
              <a:solidFill>
                <a:schemeClr val="tx1"/>
              </a:solidFill>
              <a:latin typeface="Arial" panose="020B0604020202020204" pitchFamily="34" charset="0"/>
              <a:cs typeface="Arial" pitchFamily="34" charset="0"/>
            </a:endParaRPr>
          </a:p>
          <a:p>
            <a:pPr algn="ctr" defTabSz="914400">
              <a:lnSpc>
                <a:spcPct val="107000"/>
              </a:lnSpc>
              <a:spcAft>
                <a:spcPts val="1000"/>
              </a:spcAft>
            </a:pPr>
            <a:r>
              <a:rPr lang="en-US" sz="2800" b="1" dirty="0">
                <a:solidFill>
                  <a:schemeClr val="tx1"/>
                </a:solidFill>
                <a:latin typeface="Arial" panose="020B0604020202020204" pitchFamily="34" charset="0"/>
                <a:cs typeface="Arial" panose="020B0604020202020204" pitchFamily="34" charset="0"/>
              </a:rPr>
              <a:t>BIBLIOGRAPHY</a:t>
            </a:r>
          </a:p>
          <a:p>
            <a:pPr algn="just" defTabSz="914400">
              <a:lnSpc>
                <a:spcPct val="107000"/>
              </a:lnSpc>
              <a:spcAft>
                <a:spcPts val="1000"/>
              </a:spcAft>
            </a:pPr>
            <a:r>
              <a:rPr lang="en-US" sz="2800" dirty="0">
                <a:solidFill>
                  <a:schemeClr val="tx1"/>
                </a:solidFill>
                <a:latin typeface="Arial" panose="020B0604020202020204" pitchFamily="34" charset="0"/>
                <a:cs typeface="Arial" panose="020B0604020202020204" pitchFamily="34" charset="0"/>
              </a:rPr>
              <a:t>1- </a:t>
            </a:r>
            <a:r>
              <a:rPr lang="pt-BR" sz="2800" dirty="0" err="1">
                <a:solidFill>
                  <a:schemeClr val="tx1"/>
                </a:solidFill>
                <a:latin typeface="Arial" panose="020B0604020202020204" pitchFamily="34" charset="0"/>
                <a:cs typeface="Arial" panose="020B0604020202020204" pitchFamily="34" charset="0"/>
              </a:rPr>
              <a:t>Gass</a:t>
            </a:r>
            <a:r>
              <a:rPr lang="pt-BR" sz="2800" dirty="0">
                <a:solidFill>
                  <a:schemeClr val="tx1"/>
                </a:solidFill>
                <a:latin typeface="Arial" panose="020B0604020202020204" pitchFamily="34" charset="0"/>
                <a:cs typeface="Arial" panose="020B0604020202020204" pitchFamily="34" charset="0"/>
              </a:rPr>
              <a:t> JDM. </a:t>
            </a:r>
            <a:r>
              <a:rPr lang="pt-BR" sz="2800" dirty="0" err="1">
                <a:solidFill>
                  <a:schemeClr val="tx1"/>
                </a:solidFill>
                <a:latin typeface="Arial" panose="020B0604020202020204" pitchFamily="34" charset="0"/>
                <a:cs typeface="Arial" panose="020B0604020202020204" pitchFamily="34" charset="0"/>
              </a:rPr>
              <a:t>Acute</a:t>
            </a:r>
            <a:r>
              <a:rPr lang="pt-BR" sz="2800" dirty="0">
                <a:solidFill>
                  <a:schemeClr val="tx1"/>
                </a:solidFill>
                <a:latin typeface="Arial" panose="020B0604020202020204" pitchFamily="34" charset="0"/>
                <a:cs typeface="Arial" panose="020B0604020202020204" pitchFamily="34" charset="0"/>
              </a:rPr>
              <a:t> Posterior Multifocal </a:t>
            </a:r>
            <a:r>
              <a:rPr lang="pt-BR" sz="2800" dirty="0" err="1">
                <a:solidFill>
                  <a:schemeClr val="tx1"/>
                </a:solidFill>
                <a:latin typeface="Arial" panose="020B0604020202020204" pitchFamily="34" charset="0"/>
                <a:cs typeface="Arial" panose="020B0604020202020204" pitchFamily="34" charset="0"/>
              </a:rPr>
              <a:t>Placoid</a:t>
            </a:r>
            <a:r>
              <a:rPr lang="pt-BR" sz="2800" dirty="0">
                <a:solidFill>
                  <a:schemeClr val="tx1"/>
                </a:solidFill>
                <a:latin typeface="Arial" panose="020B0604020202020204" pitchFamily="34" charset="0"/>
                <a:cs typeface="Arial" panose="020B0604020202020204" pitchFamily="34" charset="0"/>
              </a:rPr>
              <a:t> </a:t>
            </a:r>
            <a:r>
              <a:rPr lang="pt-BR" sz="2800" dirty="0" err="1">
                <a:solidFill>
                  <a:schemeClr val="tx1"/>
                </a:solidFill>
                <a:latin typeface="Arial" panose="020B0604020202020204" pitchFamily="34" charset="0"/>
                <a:cs typeface="Arial" panose="020B0604020202020204" pitchFamily="34" charset="0"/>
              </a:rPr>
              <a:t>Pigment</a:t>
            </a:r>
            <a:r>
              <a:rPr lang="pt-BR" sz="2800" dirty="0">
                <a:solidFill>
                  <a:schemeClr val="tx1"/>
                </a:solidFill>
                <a:latin typeface="Arial" panose="020B0604020202020204" pitchFamily="34" charset="0"/>
                <a:cs typeface="Arial" panose="020B0604020202020204" pitchFamily="34" charset="0"/>
              </a:rPr>
              <a:t> </a:t>
            </a:r>
            <a:r>
              <a:rPr lang="pt-BR" sz="2800" dirty="0" err="1">
                <a:solidFill>
                  <a:schemeClr val="tx1"/>
                </a:solidFill>
                <a:latin typeface="Arial" panose="020B0604020202020204" pitchFamily="34" charset="0"/>
                <a:cs typeface="Arial" panose="020B0604020202020204" pitchFamily="34" charset="0"/>
              </a:rPr>
              <a:t>Epitheliopathy</a:t>
            </a:r>
            <a:r>
              <a:rPr lang="pt-BR" sz="2800" dirty="0">
                <a:solidFill>
                  <a:schemeClr val="tx1"/>
                </a:solidFill>
                <a:latin typeface="Arial" panose="020B0604020202020204" pitchFamily="34" charset="0"/>
                <a:cs typeface="Arial" panose="020B0604020202020204" pitchFamily="34" charset="0"/>
              </a:rPr>
              <a:t>. </a:t>
            </a:r>
            <a:r>
              <a:rPr lang="pt-BR" sz="2800" i="1" dirty="0" err="1">
                <a:solidFill>
                  <a:schemeClr val="tx1"/>
                </a:solidFill>
                <a:latin typeface="Arial" panose="020B0604020202020204" pitchFamily="34" charset="0"/>
                <a:cs typeface="Arial" panose="020B0604020202020204" pitchFamily="34" charset="0"/>
              </a:rPr>
              <a:t>Arch</a:t>
            </a:r>
            <a:r>
              <a:rPr lang="pt-BR" sz="2800" i="1" dirty="0">
                <a:solidFill>
                  <a:schemeClr val="tx1"/>
                </a:solidFill>
                <a:latin typeface="Arial" panose="020B0604020202020204" pitchFamily="34" charset="0"/>
                <a:cs typeface="Arial" panose="020B0604020202020204" pitchFamily="34" charset="0"/>
              </a:rPr>
              <a:t> </a:t>
            </a:r>
            <a:r>
              <a:rPr lang="pt-BR" sz="2800" i="1" dirty="0" err="1">
                <a:solidFill>
                  <a:schemeClr val="tx1"/>
                </a:solidFill>
                <a:latin typeface="Arial" panose="020B0604020202020204" pitchFamily="34" charset="0"/>
                <a:cs typeface="Arial" panose="020B0604020202020204" pitchFamily="34" charset="0"/>
              </a:rPr>
              <a:t>Ophthalmol</a:t>
            </a:r>
            <a:r>
              <a:rPr lang="pt-BR" sz="2800" i="1" dirty="0">
                <a:solidFill>
                  <a:schemeClr val="tx1"/>
                </a:solidFill>
                <a:latin typeface="Arial" panose="020B0604020202020204" pitchFamily="34" charset="0"/>
                <a:cs typeface="Arial" panose="020B0604020202020204" pitchFamily="34" charset="0"/>
              </a:rPr>
              <a:t>.</a:t>
            </a:r>
            <a:r>
              <a:rPr lang="pt-BR" sz="2800" dirty="0">
                <a:solidFill>
                  <a:schemeClr val="tx1"/>
                </a:solidFill>
                <a:latin typeface="Arial" panose="020B0604020202020204" pitchFamily="34" charset="0"/>
                <a:cs typeface="Arial" panose="020B0604020202020204" pitchFamily="34" charset="0"/>
              </a:rPr>
              <a:t> 1968;80(2):177–185. doi:10.1001/archopht.1968.00980050179005</a:t>
            </a:r>
            <a:endParaRPr lang="en-US" sz="2800" dirty="0">
              <a:solidFill>
                <a:schemeClr val="tx1"/>
              </a:solidFill>
              <a:latin typeface="Arial" panose="020B0604020202020204" pitchFamily="34" charset="0"/>
              <a:cs typeface="Arial" panose="020B0604020202020204" pitchFamily="34" charset="0"/>
            </a:endParaRPr>
          </a:p>
          <a:p>
            <a:pPr algn="just" defTabSz="914400">
              <a:lnSpc>
                <a:spcPct val="107000"/>
              </a:lnSpc>
              <a:spcAft>
                <a:spcPts val="1000"/>
              </a:spcAft>
            </a:pPr>
            <a:r>
              <a:rPr lang="pt-BR" sz="2800" dirty="0">
                <a:solidFill>
                  <a:schemeClr val="tx1"/>
                </a:solidFill>
                <a:latin typeface="Arial" panose="020B0604020202020204" pitchFamily="34" charset="0"/>
                <a:cs typeface="Arial" panose="020B0604020202020204" pitchFamily="34" charset="0"/>
              </a:rPr>
              <a:t>2- Fiore T, </a:t>
            </a:r>
            <a:r>
              <a:rPr lang="pt-BR" sz="2800" dirty="0" err="1">
                <a:solidFill>
                  <a:schemeClr val="tx1"/>
                </a:solidFill>
                <a:latin typeface="Arial" panose="020B0604020202020204" pitchFamily="34" charset="0"/>
                <a:cs typeface="Arial" panose="020B0604020202020204" pitchFamily="34" charset="0"/>
              </a:rPr>
              <a:t>Iaccheri</a:t>
            </a:r>
            <a:r>
              <a:rPr lang="pt-BR" sz="2800" dirty="0">
                <a:solidFill>
                  <a:schemeClr val="tx1"/>
                </a:solidFill>
                <a:latin typeface="Arial" panose="020B0604020202020204" pitchFamily="34" charset="0"/>
                <a:cs typeface="Arial" panose="020B0604020202020204" pitchFamily="34" charset="0"/>
              </a:rPr>
              <a:t> B, </a:t>
            </a:r>
            <a:r>
              <a:rPr lang="pt-BR" sz="2800" dirty="0" err="1">
                <a:solidFill>
                  <a:schemeClr val="tx1"/>
                </a:solidFill>
                <a:latin typeface="Arial" panose="020B0604020202020204" pitchFamily="34" charset="0"/>
                <a:cs typeface="Arial" panose="020B0604020202020204" pitchFamily="34" charset="0"/>
              </a:rPr>
              <a:t>Androudi</a:t>
            </a:r>
            <a:r>
              <a:rPr lang="pt-BR" sz="2800" dirty="0">
                <a:solidFill>
                  <a:schemeClr val="tx1"/>
                </a:solidFill>
                <a:latin typeface="Arial" panose="020B0604020202020204" pitchFamily="34" charset="0"/>
                <a:cs typeface="Arial" panose="020B0604020202020204" pitchFamily="34" charset="0"/>
              </a:rPr>
              <a:t> S, </a:t>
            </a:r>
            <a:r>
              <a:rPr lang="pt-BR" sz="2800" dirty="0" err="1">
                <a:solidFill>
                  <a:schemeClr val="tx1"/>
                </a:solidFill>
                <a:latin typeface="Arial" panose="020B0604020202020204" pitchFamily="34" charset="0"/>
                <a:cs typeface="Arial" panose="020B0604020202020204" pitchFamily="34" charset="0"/>
              </a:rPr>
              <a:t>Papadaki</a:t>
            </a:r>
            <a:r>
              <a:rPr lang="pt-BR" sz="2800" dirty="0">
                <a:solidFill>
                  <a:schemeClr val="tx1"/>
                </a:solidFill>
                <a:latin typeface="Arial" panose="020B0604020202020204" pitchFamily="34" charset="0"/>
                <a:cs typeface="Arial" panose="020B0604020202020204" pitchFamily="34" charset="0"/>
              </a:rPr>
              <a:t> TG, </a:t>
            </a:r>
            <a:r>
              <a:rPr lang="pt-BR" sz="2800" dirty="0" err="1">
                <a:solidFill>
                  <a:schemeClr val="tx1"/>
                </a:solidFill>
                <a:latin typeface="Arial" panose="020B0604020202020204" pitchFamily="34" charset="0"/>
                <a:cs typeface="Arial" panose="020B0604020202020204" pitchFamily="34" charset="0"/>
              </a:rPr>
              <a:t>Anzaar</a:t>
            </a:r>
            <a:r>
              <a:rPr lang="pt-BR" sz="2800" dirty="0">
                <a:solidFill>
                  <a:schemeClr val="tx1"/>
                </a:solidFill>
                <a:latin typeface="Arial" panose="020B0604020202020204" pitchFamily="34" charset="0"/>
                <a:cs typeface="Arial" panose="020B0604020202020204" pitchFamily="34" charset="0"/>
              </a:rPr>
              <a:t> F, </a:t>
            </a:r>
            <a:r>
              <a:rPr lang="pt-BR" sz="2800" dirty="0" err="1">
                <a:solidFill>
                  <a:schemeClr val="tx1"/>
                </a:solidFill>
                <a:latin typeface="Arial" panose="020B0604020202020204" pitchFamily="34" charset="0"/>
                <a:cs typeface="Arial" panose="020B0604020202020204" pitchFamily="34" charset="0"/>
              </a:rPr>
              <a:t>Brazitikos</a:t>
            </a:r>
            <a:r>
              <a:rPr lang="pt-BR" sz="2800" dirty="0">
                <a:solidFill>
                  <a:schemeClr val="tx1"/>
                </a:solidFill>
                <a:latin typeface="Arial" panose="020B0604020202020204" pitchFamily="34" charset="0"/>
                <a:cs typeface="Arial" panose="020B0604020202020204" pitchFamily="34" charset="0"/>
              </a:rPr>
              <a:t> P, D'</a:t>
            </a:r>
            <a:r>
              <a:rPr lang="pt-BR" sz="2800" dirty="0" err="1">
                <a:solidFill>
                  <a:schemeClr val="tx1"/>
                </a:solidFill>
                <a:latin typeface="Arial" panose="020B0604020202020204" pitchFamily="34" charset="0"/>
                <a:cs typeface="Arial" panose="020B0604020202020204" pitchFamily="34" charset="0"/>
              </a:rPr>
              <a:t>Amico</a:t>
            </a:r>
            <a:r>
              <a:rPr lang="pt-BR" sz="2800" dirty="0">
                <a:solidFill>
                  <a:schemeClr val="tx1"/>
                </a:solidFill>
                <a:latin typeface="Arial" panose="020B0604020202020204" pitchFamily="34" charset="0"/>
                <a:cs typeface="Arial" panose="020B0604020202020204" pitchFamily="34" charset="0"/>
              </a:rPr>
              <a:t> DJ, Foster CS (2009) </a:t>
            </a:r>
            <a:r>
              <a:rPr lang="pt-BR" sz="2800" dirty="0" err="1">
                <a:solidFill>
                  <a:schemeClr val="tx1"/>
                </a:solidFill>
                <a:latin typeface="Arial" panose="020B0604020202020204" pitchFamily="34" charset="0"/>
                <a:cs typeface="Arial" panose="020B0604020202020204" pitchFamily="34" charset="0"/>
              </a:rPr>
              <a:t>Acute</a:t>
            </a:r>
            <a:r>
              <a:rPr lang="pt-BR" sz="2800" dirty="0">
                <a:solidFill>
                  <a:schemeClr val="tx1"/>
                </a:solidFill>
                <a:latin typeface="Arial" panose="020B0604020202020204" pitchFamily="34" charset="0"/>
                <a:cs typeface="Arial" panose="020B0604020202020204" pitchFamily="34" charset="0"/>
              </a:rPr>
              <a:t> posterior multifocal </a:t>
            </a:r>
            <a:r>
              <a:rPr lang="pt-BR" sz="2800" dirty="0" err="1">
                <a:solidFill>
                  <a:schemeClr val="tx1"/>
                </a:solidFill>
                <a:latin typeface="Arial" panose="020B0604020202020204" pitchFamily="34" charset="0"/>
                <a:cs typeface="Arial" panose="020B0604020202020204" pitchFamily="34" charset="0"/>
              </a:rPr>
              <a:t>placoid</a:t>
            </a:r>
            <a:r>
              <a:rPr lang="pt-BR" sz="2800" dirty="0">
                <a:solidFill>
                  <a:schemeClr val="tx1"/>
                </a:solidFill>
                <a:latin typeface="Arial" panose="020B0604020202020204" pitchFamily="34" charset="0"/>
                <a:cs typeface="Arial" panose="020B0604020202020204" pitchFamily="34" charset="0"/>
              </a:rPr>
              <a:t> </a:t>
            </a:r>
            <a:r>
              <a:rPr lang="pt-BR" sz="2800" dirty="0" err="1">
                <a:solidFill>
                  <a:schemeClr val="tx1"/>
                </a:solidFill>
                <a:latin typeface="Arial" panose="020B0604020202020204" pitchFamily="34" charset="0"/>
                <a:cs typeface="Arial" panose="020B0604020202020204" pitchFamily="34" charset="0"/>
              </a:rPr>
              <a:t>pigment</a:t>
            </a:r>
            <a:r>
              <a:rPr lang="pt-BR" sz="2800" dirty="0">
                <a:solidFill>
                  <a:schemeClr val="tx1"/>
                </a:solidFill>
                <a:latin typeface="Arial" panose="020B0604020202020204" pitchFamily="34" charset="0"/>
                <a:cs typeface="Arial" panose="020B0604020202020204" pitchFamily="34" charset="0"/>
              </a:rPr>
              <a:t> </a:t>
            </a:r>
            <a:r>
              <a:rPr lang="pt-BR" sz="2800" dirty="0" err="1">
                <a:solidFill>
                  <a:schemeClr val="tx1"/>
                </a:solidFill>
                <a:latin typeface="Arial" panose="020B0604020202020204" pitchFamily="34" charset="0"/>
                <a:cs typeface="Arial" panose="020B0604020202020204" pitchFamily="34" charset="0"/>
              </a:rPr>
              <a:t>epitheliopathy</a:t>
            </a:r>
            <a:r>
              <a:rPr lang="pt-BR" sz="2800" dirty="0">
                <a:solidFill>
                  <a:schemeClr val="tx1"/>
                </a:solidFill>
                <a:latin typeface="Arial" panose="020B0604020202020204" pitchFamily="34" charset="0"/>
                <a:cs typeface="Arial" panose="020B0604020202020204" pitchFamily="34" charset="0"/>
              </a:rPr>
              <a:t>: </a:t>
            </a:r>
            <a:r>
              <a:rPr lang="pt-BR" sz="2800" dirty="0" err="1">
                <a:solidFill>
                  <a:schemeClr val="tx1"/>
                </a:solidFill>
                <a:latin typeface="Arial" panose="020B0604020202020204" pitchFamily="34" charset="0"/>
                <a:cs typeface="Arial" panose="020B0604020202020204" pitchFamily="34" charset="0"/>
              </a:rPr>
              <a:t>outcome</a:t>
            </a:r>
            <a:r>
              <a:rPr lang="pt-BR" sz="2800" dirty="0">
                <a:solidFill>
                  <a:schemeClr val="tx1"/>
                </a:solidFill>
                <a:latin typeface="Arial" panose="020B0604020202020204" pitchFamily="34" charset="0"/>
                <a:cs typeface="Arial" panose="020B0604020202020204" pitchFamily="34" charset="0"/>
              </a:rPr>
              <a:t> </a:t>
            </a:r>
            <a:r>
              <a:rPr lang="pt-BR" sz="2800" dirty="0" err="1">
                <a:solidFill>
                  <a:schemeClr val="tx1"/>
                </a:solidFill>
                <a:latin typeface="Arial" panose="020B0604020202020204" pitchFamily="34" charset="0"/>
                <a:cs typeface="Arial" panose="020B0604020202020204" pitchFamily="34" charset="0"/>
              </a:rPr>
              <a:t>and</a:t>
            </a:r>
            <a:r>
              <a:rPr lang="pt-BR" sz="2800" dirty="0">
                <a:solidFill>
                  <a:schemeClr val="tx1"/>
                </a:solidFill>
                <a:latin typeface="Arial" panose="020B0604020202020204" pitchFamily="34" charset="0"/>
                <a:cs typeface="Arial" panose="020B0604020202020204" pitchFamily="34" charset="0"/>
              </a:rPr>
              <a:t> visual </a:t>
            </a:r>
            <a:r>
              <a:rPr lang="pt-BR" sz="2800" dirty="0" err="1">
                <a:solidFill>
                  <a:schemeClr val="tx1"/>
                </a:solidFill>
                <a:latin typeface="Arial" panose="020B0604020202020204" pitchFamily="34" charset="0"/>
                <a:cs typeface="Arial" panose="020B0604020202020204" pitchFamily="34" charset="0"/>
              </a:rPr>
              <a:t>prognosis</a:t>
            </a:r>
            <a:r>
              <a:rPr lang="pt-BR" sz="2800" dirty="0">
                <a:solidFill>
                  <a:schemeClr val="tx1"/>
                </a:solidFill>
                <a:latin typeface="Arial" panose="020B0604020202020204" pitchFamily="34" charset="0"/>
                <a:cs typeface="Arial" panose="020B0604020202020204" pitchFamily="34" charset="0"/>
              </a:rPr>
              <a:t>. Retina 29:994–1001</a:t>
            </a:r>
          </a:p>
          <a:p>
            <a:pPr algn="just" defTabSz="914400">
              <a:lnSpc>
                <a:spcPct val="107000"/>
              </a:lnSpc>
              <a:spcAft>
                <a:spcPts val="1000"/>
              </a:spcAft>
            </a:pPr>
            <a:r>
              <a:rPr lang="pt-BR" sz="2800" dirty="0">
                <a:solidFill>
                  <a:schemeClr val="tx1"/>
                </a:solidFill>
                <a:latin typeface="Arial" panose="020B0604020202020204" pitchFamily="34" charset="0"/>
                <a:cs typeface="Arial" panose="020B0604020202020204" pitchFamily="34" charset="0"/>
              </a:rPr>
              <a:t>3-  </a:t>
            </a:r>
            <a:r>
              <a:rPr lang="pt-BR" sz="2800" dirty="0" err="1">
                <a:solidFill>
                  <a:schemeClr val="tx1"/>
                </a:solidFill>
                <a:latin typeface="Arial" panose="020B0604020202020204" pitchFamily="34" charset="0"/>
                <a:cs typeface="Arial" panose="020B0604020202020204" pitchFamily="34" charset="0"/>
              </a:rPr>
              <a:t>Yanuzzi</a:t>
            </a:r>
            <a:r>
              <a:rPr lang="pt-BR" sz="2800" dirty="0">
                <a:solidFill>
                  <a:schemeClr val="tx1"/>
                </a:solidFill>
                <a:latin typeface="Arial" panose="020B0604020202020204" pitchFamily="34" charset="0"/>
                <a:cs typeface="Arial" panose="020B0604020202020204" pitchFamily="34" charset="0"/>
              </a:rPr>
              <a:t>, L.A. et al, Atlas de Retina, 2 edição, </a:t>
            </a:r>
            <a:r>
              <a:rPr lang="pt-BR" sz="2800" dirty="0" err="1">
                <a:solidFill>
                  <a:schemeClr val="tx1"/>
                </a:solidFill>
                <a:latin typeface="Arial" panose="020B0604020202020204" pitchFamily="34" charset="0"/>
                <a:cs typeface="Arial" panose="020B0604020202020204" pitchFamily="34" charset="0"/>
              </a:rPr>
              <a:t>Elsevier</a:t>
            </a:r>
            <a:r>
              <a:rPr lang="pt-BR" sz="2800" dirty="0">
                <a:solidFill>
                  <a:schemeClr val="tx1"/>
                </a:solidFill>
                <a:latin typeface="Arial" panose="020B0604020202020204" pitchFamily="34" charset="0"/>
                <a:cs typeface="Arial" panose="020B0604020202020204" pitchFamily="34" charset="0"/>
              </a:rPr>
              <a:t>,; 2019</a:t>
            </a:r>
            <a:r>
              <a:rPr lang="pt-BR" sz="2800" baseline="30000" dirty="0">
                <a:solidFill>
                  <a:schemeClr val="tx1"/>
                </a:solidFill>
                <a:latin typeface="Arial" panose="020B0604020202020204" pitchFamily="34" charset="0"/>
                <a:cs typeface="Arial" panose="020B0604020202020204" pitchFamily="34" charset="0"/>
              </a:rPr>
              <a:t>  </a:t>
            </a:r>
            <a:endParaRPr lang="pt-BR" sz="2800" dirty="0">
              <a:solidFill>
                <a:schemeClr val="tx1"/>
              </a:solidFill>
              <a:latin typeface="Arial" panose="020B0604020202020204" pitchFamily="34" charset="0"/>
              <a:cs typeface="Arial" panose="020B0604020202020204" pitchFamily="34" charset="0"/>
            </a:endParaRPr>
          </a:p>
        </p:txBody>
      </p:sp>
      <p:pic>
        <p:nvPicPr>
          <p:cNvPr id="4" name="Imagem 8" descr="Sem título.jpg">
            <a:extLst>
              <a:ext uri="{FF2B5EF4-FFF2-40B4-BE49-F238E27FC236}">
                <a16:creationId xmlns:a16="http://schemas.microsoft.com/office/drawing/2014/main" id="{45BBA707-FB60-1E47-9EBB-26BC7CE0B7A3}"/>
              </a:ext>
            </a:extLst>
          </p:cNvPr>
          <p:cNvPicPr>
            <a:picLocks noChangeAspect="1"/>
          </p:cNvPicPr>
          <p:nvPr/>
        </p:nvPicPr>
        <p:blipFill>
          <a:blip r:embed="rId3" cstate="print"/>
          <a:srcRect/>
          <a:stretch>
            <a:fillRect/>
          </a:stretch>
        </p:blipFill>
        <p:spPr bwMode="auto">
          <a:xfrm>
            <a:off x="35798374" y="2107451"/>
            <a:ext cx="6560944" cy="6049787"/>
          </a:xfrm>
          <a:prstGeom prst="rect">
            <a:avLst/>
          </a:prstGeom>
          <a:noFill/>
          <a:ln w="9525">
            <a:noFill/>
            <a:miter lim="800000"/>
            <a:headEnd/>
            <a:tailEnd/>
          </a:ln>
        </p:spPr>
      </p:pic>
      <p:sp>
        <p:nvSpPr>
          <p:cNvPr id="6" name="Retângulo 5">
            <a:extLst>
              <a:ext uri="{FF2B5EF4-FFF2-40B4-BE49-F238E27FC236}">
                <a16:creationId xmlns:a16="http://schemas.microsoft.com/office/drawing/2014/main" id="{343DE1AC-E280-B244-B377-51D0B6EF44BD}"/>
              </a:ext>
            </a:extLst>
          </p:cNvPr>
          <p:cNvSpPr/>
          <p:nvPr/>
        </p:nvSpPr>
        <p:spPr>
          <a:xfrm>
            <a:off x="10579105" y="6305036"/>
            <a:ext cx="23482586" cy="4371586"/>
          </a:xfrm>
          <a:prstGeom prst="rect">
            <a:avLst/>
          </a:prstGeom>
        </p:spPr>
        <p:txBody>
          <a:bodyPr wrap="square" lIns="549787" tIns="274894" rIns="549787" bIns="274894">
            <a:spAutoFit/>
          </a:bodyPr>
          <a:lstStyle/>
          <a:p>
            <a:pPr algn="ctr"/>
            <a:r>
              <a:rPr lang="pt-BR" altLang="pt-BR" sz="4400" dirty="0">
                <a:latin typeface="Arial" pitchFamily="34" charset="0"/>
                <a:cs typeface="Arial" pitchFamily="34" charset="0"/>
              </a:rPr>
              <a:t>FALCÃO, V.C.²; OGLIARI, L.F.C.¹ ; FILHO,V.M.A,¹; CARVALHO, T.A²; FIGUEIREDO, T.C.S.²; TOCHETO, B.B.</a:t>
            </a:r>
            <a:r>
              <a:rPr lang="pt-BR" altLang="pt-BR" sz="4400" baseline="30000" dirty="0">
                <a:latin typeface="Arial" pitchFamily="34" charset="0"/>
                <a:cs typeface="Arial" pitchFamily="34" charset="0"/>
              </a:rPr>
              <a:t>²;</a:t>
            </a:r>
            <a:r>
              <a:rPr lang="pt-BR" altLang="pt-BR" sz="4400" dirty="0">
                <a:latin typeface="Arial" pitchFamily="34" charset="0"/>
                <a:cs typeface="Arial" pitchFamily="34" charset="0"/>
              </a:rPr>
              <a:t>FEDERICI, F.B.N.³; COSTA, M.A.N³</a:t>
            </a:r>
            <a:endParaRPr lang="pt-BR" altLang="pt-BR" sz="4400" baseline="30000" dirty="0">
              <a:latin typeface="Arial" pitchFamily="34" charset="0"/>
              <a:cs typeface="Arial" pitchFamily="34" charset="0"/>
            </a:endParaRPr>
          </a:p>
          <a:p>
            <a:pPr algn="just"/>
            <a:endParaRPr lang="pt-BR" altLang="pt-BR" sz="4800" baseline="30000" dirty="0">
              <a:latin typeface="Arial" pitchFamily="34" charset="0"/>
              <a:cs typeface="Arial" pitchFamily="34" charset="0"/>
            </a:endParaRPr>
          </a:p>
          <a:p>
            <a:pPr algn="ctr"/>
            <a:r>
              <a:rPr lang="en-US" sz="4000" i="1" dirty="0">
                <a:latin typeface="Arial" pitchFamily="34" charset="0"/>
                <a:cs typeface="Arial" pitchFamily="34" charset="0"/>
              </a:rPr>
              <a:t>¹ </a:t>
            </a:r>
            <a:r>
              <a:rPr lang="pt-BR" sz="4000" i="1" dirty="0" err="1">
                <a:latin typeface="Arial" panose="020B0604020202020204" pitchFamily="34" charset="0"/>
                <a:cs typeface="Arial" panose="020B0604020202020204" pitchFamily="34" charset="0"/>
              </a:rPr>
              <a:t>Resident</a:t>
            </a:r>
            <a:r>
              <a:rPr lang="pt-BR" sz="4000" i="1" dirty="0">
                <a:latin typeface="Arial" panose="020B0604020202020204" pitchFamily="34" charset="0"/>
                <a:cs typeface="Arial" panose="020B0604020202020204" pitchFamily="34" charset="0"/>
              </a:rPr>
              <a:t> </a:t>
            </a:r>
            <a:r>
              <a:rPr lang="pt-BR" sz="4000" i="1" dirty="0" err="1">
                <a:latin typeface="Arial" panose="020B0604020202020204" pitchFamily="34" charset="0"/>
                <a:cs typeface="Arial" panose="020B0604020202020204" pitchFamily="34" charset="0"/>
              </a:rPr>
              <a:t>of</a:t>
            </a:r>
            <a:r>
              <a:rPr lang="pt-BR" sz="4000" i="1" dirty="0">
                <a:latin typeface="Arial" panose="020B0604020202020204" pitchFamily="34" charset="0"/>
                <a:cs typeface="Arial" panose="020B0604020202020204" pitchFamily="34" charset="0"/>
              </a:rPr>
              <a:t> </a:t>
            </a:r>
            <a:r>
              <a:rPr lang="pt-BR" sz="4000" i="1" dirty="0" err="1">
                <a:latin typeface="Arial" panose="020B0604020202020204" pitchFamily="34" charset="0"/>
                <a:cs typeface="Arial" panose="020B0604020202020204" pitchFamily="34" charset="0"/>
              </a:rPr>
              <a:t>Ophthalmology</a:t>
            </a:r>
            <a:r>
              <a:rPr lang="pt-BR" sz="4000" i="1" dirty="0">
                <a:latin typeface="Arial" panose="020B0604020202020204" pitchFamily="34" charset="0"/>
                <a:cs typeface="Arial" panose="020B0604020202020204" pitchFamily="34" charset="0"/>
              </a:rPr>
              <a:t> – Dr. João Penido </a:t>
            </a:r>
            <a:r>
              <a:rPr lang="pt-BR" sz="4000" i="1" dirty="0" err="1">
                <a:latin typeface="Arial" panose="020B0604020202020204" pitchFamily="34" charset="0"/>
                <a:cs typeface="Arial" panose="020B0604020202020204" pitchFamily="34" charset="0"/>
              </a:rPr>
              <a:t>Burnier</a:t>
            </a:r>
            <a:r>
              <a:rPr lang="pt-BR" sz="4000" i="1" dirty="0">
                <a:latin typeface="Arial" panose="020B0604020202020204" pitchFamily="34" charset="0"/>
                <a:cs typeface="Arial" panose="020B0604020202020204" pitchFamily="34" charset="0"/>
              </a:rPr>
              <a:t> Foundation </a:t>
            </a:r>
            <a:endParaRPr lang="en-US" sz="4000" i="1" dirty="0">
              <a:latin typeface="Arial" pitchFamily="34" charset="0"/>
              <a:cs typeface="Arial" pitchFamily="34" charset="0"/>
            </a:endParaRPr>
          </a:p>
          <a:p>
            <a:pPr algn="ctr"/>
            <a:r>
              <a:rPr lang="en-US" sz="4000" i="1" dirty="0">
                <a:latin typeface="Arial" pitchFamily="34" charset="0"/>
                <a:cs typeface="Arial" pitchFamily="34" charset="0"/>
              </a:rPr>
              <a:t>² Retina and Vitreous Fellowship – Dr. João </a:t>
            </a:r>
            <a:r>
              <a:rPr lang="en-US" sz="4000" i="1" dirty="0" err="1">
                <a:latin typeface="Arial" pitchFamily="34" charset="0"/>
                <a:cs typeface="Arial" pitchFamily="34" charset="0"/>
              </a:rPr>
              <a:t>Penido</a:t>
            </a:r>
            <a:r>
              <a:rPr lang="en-US" sz="4000" i="1" dirty="0">
                <a:latin typeface="Arial" pitchFamily="34" charset="0"/>
                <a:cs typeface="Arial" pitchFamily="34" charset="0"/>
              </a:rPr>
              <a:t> </a:t>
            </a:r>
            <a:r>
              <a:rPr lang="en-US" sz="4000" i="1" dirty="0" err="1">
                <a:latin typeface="Arial" pitchFamily="34" charset="0"/>
                <a:cs typeface="Arial" pitchFamily="34" charset="0"/>
              </a:rPr>
              <a:t>Burnier</a:t>
            </a:r>
            <a:r>
              <a:rPr lang="en-US" sz="4000" i="1" dirty="0">
                <a:latin typeface="Arial" pitchFamily="34" charset="0"/>
                <a:cs typeface="Arial" pitchFamily="34" charset="0"/>
              </a:rPr>
              <a:t> Foundation</a:t>
            </a:r>
          </a:p>
          <a:p>
            <a:pPr algn="ctr"/>
            <a:r>
              <a:rPr lang="en-US" sz="4000" i="1" dirty="0">
                <a:latin typeface="Arial" pitchFamily="34" charset="0"/>
                <a:cs typeface="Arial" pitchFamily="34" charset="0"/>
              </a:rPr>
              <a:t>³ </a:t>
            </a:r>
            <a:r>
              <a:rPr lang="pt-BR" sz="4000" i="1" dirty="0">
                <a:latin typeface="Arial" panose="020B0604020202020204" pitchFamily="34" charset="0"/>
                <a:cs typeface="Arial" panose="020B0604020202020204" pitchFamily="34" charset="0"/>
              </a:rPr>
              <a:t>Heads </a:t>
            </a:r>
            <a:r>
              <a:rPr lang="pt-BR" sz="4000" i="1" dirty="0" err="1">
                <a:latin typeface="Arial" panose="020B0604020202020204" pitchFamily="34" charset="0"/>
                <a:cs typeface="Arial" panose="020B0604020202020204" pitchFamily="34" charset="0"/>
              </a:rPr>
              <a:t>of</a:t>
            </a:r>
            <a:r>
              <a:rPr lang="pt-BR" sz="4000" i="1" dirty="0">
                <a:latin typeface="Arial" panose="020B0604020202020204" pitchFamily="34" charset="0"/>
                <a:cs typeface="Arial" panose="020B0604020202020204" pitchFamily="34" charset="0"/>
              </a:rPr>
              <a:t>  </a:t>
            </a:r>
            <a:r>
              <a:rPr lang="pt-BR" sz="4000" i="1" dirty="0" err="1">
                <a:latin typeface="Arial" panose="020B0604020202020204" pitchFamily="34" charset="0"/>
                <a:cs typeface="Arial" panose="020B0604020202020204" pitchFamily="34" charset="0"/>
              </a:rPr>
              <a:t>the</a:t>
            </a:r>
            <a:r>
              <a:rPr lang="pt-BR" sz="4000" i="1" dirty="0">
                <a:latin typeface="Arial" panose="020B0604020202020204" pitchFamily="34" charset="0"/>
                <a:cs typeface="Arial" panose="020B0604020202020204" pitchFamily="34" charset="0"/>
              </a:rPr>
              <a:t> Retina </a:t>
            </a:r>
            <a:r>
              <a:rPr lang="pt-BR" sz="4000" i="1" dirty="0" err="1">
                <a:latin typeface="Arial" panose="020B0604020202020204" pitchFamily="34" charset="0"/>
                <a:cs typeface="Arial" panose="020B0604020202020204" pitchFamily="34" charset="0"/>
              </a:rPr>
              <a:t>and</a:t>
            </a:r>
            <a:r>
              <a:rPr lang="pt-BR" sz="4000" i="1" dirty="0">
                <a:latin typeface="Arial" panose="020B0604020202020204" pitchFamily="34" charset="0"/>
                <a:cs typeface="Arial" panose="020B0604020202020204" pitchFamily="34" charset="0"/>
              </a:rPr>
              <a:t> </a:t>
            </a:r>
            <a:r>
              <a:rPr lang="pt-BR" sz="4000" i="1" dirty="0" err="1">
                <a:latin typeface="Arial" panose="020B0604020202020204" pitchFamily="34" charset="0"/>
                <a:cs typeface="Arial" panose="020B0604020202020204" pitchFamily="34" charset="0"/>
              </a:rPr>
              <a:t>Vitreous</a:t>
            </a:r>
            <a:r>
              <a:rPr lang="pt-BR" sz="4000" i="1" dirty="0">
                <a:latin typeface="Arial" panose="020B0604020202020204" pitchFamily="34" charset="0"/>
                <a:cs typeface="Arial" panose="020B0604020202020204" pitchFamily="34" charset="0"/>
              </a:rPr>
              <a:t> </a:t>
            </a:r>
            <a:r>
              <a:rPr lang="pt-BR" sz="4000" i="1">
                <a:latin typeface="Arial" panose="020B0604020202020204" pitchFamily="34" charset="0"/>
                <a:cs typeface="Arial" panose="020B0604020202020204" pitchFamily="34" charset="0"/>
              </a:rPr>
              <a:t>sector – Dr. </a:t>
            </a:r>
            <a:r>
              <a:rPr lang="pt-BR" sz="4000" i="1" dirty="0">
                <a:latin typeface="Arial" panose="020B0604020202020204" pitchFamily="34" charset="0"/>
                <a:cs typeface="Arial" panose="020B0604020202020204" pitchFamily="34" charset="0"/>
              </a:rPr>
              <a:t>João Penido Burnier Foundation</a:t>
            </a:r>
            <a:endParaRPr lang="pt-BR" sz="4000" dirty="0">
              <a:latin typeface="Arial" pitchFamily="34" charset="0"/>
              <a:cs typeface="Arial" pitchFamily="34" charset="0"/>
            </a:endParaRPr>
          </a:p>
        </p:txBody>
      </p:sp>
      <p:sp>
        <p:nvSpPr>
          <p:cNvPr id="9" name="CaixaDeTexto 8">
            <a:extLst>
              <a:ext uri="{FF2B5EF4-FFF2-40B4-BE49-F238E27FC236}">
                <a16:creationId xmlns:a16="http://schemas.microsoft.com/office/drawing/2014/main" id="{47945053-901A-CE40-A8A0-5637CD3C3F64}"/>
              </a:ext>
            </a:extLst>
          </p:cNvPr>
          <p:cNvSpPr txBox="1"/>
          <p:nvPr/>
        </p:nvSpPr>
        <p:spPr>
          <a:xfrm>
            <a:off x="2029136" y="27498259"/>
            <a:ext cx="6624736" cy="1200329"/>
          </a:xfrm>
          <a:prstGeom prst="rect">
            <a:avLst/>
          </a:prstGeom>
          <a:noFill/>
        </p:spPr>
        <p:txBody>
          <a:bodyPr wrap="square" rtlCol="0">
            <a:spAutoFit/>
          </a:bodyPr>
          <a:lstStyle/>
          <a:p>
            <a:pPr algn="ctr"/>
            <a:r>
              <a:rPr lang="pt-BR" sz="3600" dirty="0" err="1">
                <a:latin typeface="Arial" panose="020B0604020202020204" pitchFamily="34" charset="0"/>
                <a:cs typeface="Arial" panose="020B0604020202020204" pitchFamily="34" charset="0"/>
              </a:rPr>
              <a:t>Photo</a:t>
            </a:r>
            <a:r>
              <a:rPr lang="pt-BR" sz="3600" dirty="0">
                <a:latin typeface="Arial" panose="020B0604020202020204" pitchFamily="34" charset="0"/>
                <a:cs typeface="Arial" panose="020B0604020202020204" pitchFamily="34" charset="0"/>
              </a:rPr>
              <a:t> 1: </a:t>
            </a:r>
            <a:r>
              <a:rPr lang="pt-BR" sz="3600" dirty="0" err="1">
                <a:latin typeface="Arial" panose="020B0604020202020204" pitchFamily="34" charset="0"/>
                <a:cs typeface="Arial" panose="020B0604020202020204" pitchFamily="34" charset="0"/>
              </a:rPr>
              <a:t>Retinography</a:t>
            </a:r>
            <a:r>
              <a:rPr lang="pt-BR" sz="3600" dirty="0">
                <a:latin typeface="Arial" panose="020B0604020202020204" pitchFamily="34" charset="0"/>
                <a:cs typeface="Arial" panose="020B0604020202020204" pitchFamily="34" charset="0"/>
              </a:rPr>
              <a:t> </a:t>
            </a:r>
            <a:r>
              <a:rPr lang="pt-BR" sz="3600" dirty="0" err="1">
                <a:latin typeface="Arial" panose="020B0604020202020204" pitchFamily="34" charset="0"/>
                <a:cs typeface="Arial" panose="020B0604020202020204" pitchFamily="34" charset="0"/>
              </a:rPr>
              <a:t>of</a:t>
            </a:r>
            <a:r>
              <a:rPr lang="pt-BR" sz="3600" dirty="0">
                <a:latin typeface="Arial" panose="020B0604020202020204" pitchFamily="34" charset="0"/>
                <a:cs typeface="Arial" panose="020B0604020202020204" pitchFamily="34" charset="0"/>
              </a:rPr>
              <a:t> </a:t>
            </a:r>
            <a:r>
              <a:rPr lang="pt-BR" sz="3600" dirty="0" err="1">
                <a:latin typeface="Arial" panose="020B0604020202020204" pitchFamily="34" charset="0"/>
                <a:cs typeface="Arial" panose="020B0604020202020204" pitchFamily="34" charset="0"/>
              </a:rPr>
              <a:t>the</a:t>
            </a:r>
            <a:r>
              <a:rPr lang="pt-BR" sz="3600" dirty="0">
                <a:latin typeface="Arial" panose="020B0604020202020204" pitchFamily="34" charset="0"/>
                <a:cs typeface="Arial" panose="020B0604020202020204" pitchFamily="34" charset="0"/>
              </a:rPr>
              <a:t> </a:t>
            </a:r>
            <a:r>
              <a:rPr lang="pt-BR" sz="3600" dirty="0" err="1">
                <a:latin typeface="Arial" panose="020B0604020202020204" pitchFamily="34" charset="0"/>
                <a:cs typeface="Arial" panose="020B0604020202020204" pitchFamily="34" charset="0"/>
              </a:rPr>
              <a:t>right</a:t>
            </a:r>
            <a:r>
              <a:rPr lang="pt-BR" sz="3600" dirty="0">
                <a:latin typeface="Arial" panose="020B0604020202020204" pitchFamily="34" charset="0"/>
                <a:cs typeface="Arial" panose="020B0604020202020204" pitchFamily="34" charset="0"/>
              </a:rPr>
              <a:t> </a:t>
            </a:r>
            <a:r>
              <a:rPr lang="pt-BR" sz="3600" dirty="0" err="1">
                <a:latin typeface="Arial" panose="020B0604020202020204" pitchFamily="34" charset="0"/>
                <a:cs typeface="Arial" panose="020B0604020202020204" pitchFamily="34" charset="0"/>
              </a:rPr>
              <a:t>eye</a:t>
            </a:r>
            <a:endParaRPr lang="pt-BR" sz="3600" dirty="0">
              <a:latin typeface="Arial" panose="020B0604020202020204" pitchFamily="34" charset="0"/>
              <a:cs typeface="Arial" panose="020B0604020202020204" pitchFamily="34" charset="0"/>
            </a:endParaRPr>
          </a:p>
        </p:txBody>
      </p:sp>
      <p:sp>
        <p:nvSpPr>
          <p:cNvPr id="10" name="CaixaDeTexto 9">
            <a:extLst>
              <a:ext uri="{FF2B5EF4-FFF2-40B4-BE49-F238E27FC236}">
                <a16:creationId xmlns:a16="http://schemas.microsoft.com/office/drawing/2014/main" id="{E9E03E8D-9E97-874C-97D3-7C115E8A5CFA}"/>
              </a:ext>
            </a:extLst>
          </p:cNvPr>
          <p:cNvSpPr txBox="1"/>
          <p:nvPr/>
        </p:nvSpPr>
        <p:spPr>
          <a:xfrm>
            <a:off x="13635563" y="27452093"/>
            <a:ext cx="6336155" cy="1231106"/>
          </a:xfrm>
          <a:prstGeom prst="rect">
            <a:avLst/>
          </a:prstGeom>
          <a:noFill/>
        </p:spPr>
        <p:txBody>
          <a:bodyPr wrap="square" rtlCol="0">
            <a:spAutoFit/>
          </a:bodyPr>
          <a:lstStyle/>
          <a:p>
            <a:pPr algn="just"/>
            <a:r>
              <a:rPr lang="pt-BR" sz="3600" dirty="0" err="1">
                <a:latin typeface="Arial" panose="020B0604020202020204" pitchFamily="34" charset="0"/>
                <a:cs typeface="Arial" panose="020B0604020202020204" pitchFamily="34" charset="0"/>
              </a:rPr>
              <a:t>Photo</a:t>
            </a:r>
            <a:r>
              <a:rPr lang="pt-BR" sz="3600" dirty="0">
                <a:latin typeface="Arial" panose="020B0604020202020204" pitchFamily="34" charset="0"/>
                <a:cs typeface="Arial" panose="020B0604020202020204" pitchFamily="34" charset="0"/>
              </a:rPr>
              <a:t> 2: </a:t>
            </a:r>
            <a:r>
              <a:rPr lang="pt-BR" sz="3600" dirty="0" err="1">
                <a:latin typeface="Arial" panose="020B0604020202020204" pitchFamily="34" charset="0"/>
                <a:cs typeface="Arial" panose="020B0604020202020204" pitchFamily="34" charset="0"/>
              </a:rPr>
              <a:t>Retinography</a:t>
            </a:r>
            <a:r>
              <a:rPr lang="pt-BR" sz="3600" dirty="0">
                <a:latin typeface="Arial" panose="020B0604020202020204" pitchFamily="34" charset="0"/>
                <a:cs typeface="Arial" panose="020B0604020202020204" pitchFamily="34" charset="0"/>
              </a:rPr>
              <a:t> </a:t>
            </a:r>
            <a:r>
              <a:rPr lang="pt-BR" sz="3600" dirty="0" err="1">
                <a:latin typeface="Arial" panose="020B0604020202020204" pitchFamily="34" charset="0"/>
                <a:cs typeface="Arial" panose="020B0604020202020204" pitchFamily="34" charset="0"/>
              </a:rPr>
              <a:t>of</a:t>
            </a:r>
            <a:r>
              <a:rPr lang="pt-BR" sz="3600" dirty="0">
                <a:latin typeface="Arial" panose="020B0604020202020204" pitchFamily="34" charset="0"/>
                <a:cs typeface="Arial" panose="020B0604020202020204" pitchFamily="34" charset="0"/>
              </a:rPr>
              <a:t> </a:t>
            </a:r>
          </a:p>
          <a:p>
            <a:pPr algn="ctr"/>
            <a:r>
              <a:rPr lang="pt-BR" sz="3600" dirty="0" err="1">
                <a:latin typeface="Arial" panose="020B0604020202020204" pitchFamily="34" charset="0"/>
                <a:cs typeface="Arial" panose="020B0604020202020204" pitchFamily="34" charset="0"/>
              </a:rPr>
              <a:t>the</a:t>
            </a:r>
            <a:r>
              <a:rPr lang="pt-BR" sz="3600" dirty="0">
                <a:latin typeface="Arial" panose="020B0604020202020204" pitchFamily="34" charset="0"/>
                <a:cs typeface="Arial" panose="020B0604020202020204" pitchFamily="34" charset="0"/>
              </a:rPr>
              <a:t> </a:t>
            </a:r>
            <a:r>
              <a:rPr lang="pt-BR" sz="3600" dirty="0" err="1">
                <a:latin typeface="Arial" panose="020B0604020202020204" pitchFamily="34" charset="0"/>
                <a:cs typeface="Arial" panose="020B0604020202020204" pitchFamily="34" charset="0"/>
              </a:rPr>
              <a:t>left</a:t>
            </a:r>
            <a:r>
              <a:rPr lang="pt-BR" sz="3600" dirty="0">
                <a:latin typeface="Arial" panose="020B0604020202020204" pitchFamily="34" charset="0"/>
                <a:cs typeface="Arial" panose="020B0604020202020204" pitchFamily="34" charset="0"/>
              </a:rPr>
              <a:t> </a:t>
            </a:r>
            <a:r>
              <a:rPr lang="pt-BR" sz="3600" dirty="0" err="1">
                <a:latin typeface="Arial" panose="020B0604020202020204" pitchFamily="34" charset="0"/>
                <a:cs typeface="Arial" panose="020B0604020202020204" pitchFamily="34" charset="0"/>
              </a:rPr>
              <a:t>eye</a:t>
            </a:r>
            <a:endParaRPr lang="pt-BR" sz="3600" dirty="0">
              <a:latin typeface="Arial" panose="020B0604020202020204" pitchFamily="34" charset="0"/>
              <a:cs typeface="Arial" panose="020B0604020202020204" pitchFamily="34" charset="0"/>
            </a:endParaRPr>
          </a:p>
        </p:txBody>
      </p:sp>
      <p:pic>
        <p:nvPicPr>
          <p:cNvPr id="1026" name="Picture 2" descr="Retina 2020 - 45º Congresso da Sociedade Brasileira de Retina e Vítr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46" y="2043784"/>
            <a:ext cx="10000035" cy="590338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12"/>
          <p:cNvSpPr>
            <a:spLocks noChangeArrowheads="1"/>
          </p:cNvSpPr>
          <p:nvPr/>
        </p:nvSpPr>
        <p:spPr bwMode="auto">
          <a:xfrm>
            <a:off x="0" y="2985604"/>
            <a:ext cx="43200637"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6800" b="1" i="0" u="none" strike="noStrike" cap="none" normalizeH="0" baseline="0" dirty="0">
                <a:ln>
                  <a:noFill/>
                </a:ln>
                <a:solidFill>
                  <a:schemeClr val="accent3">
                    <a:lumMod val="75000"/>
                  </a:schemeClr>
                </a:solidFill>
                <a:effectLst/>
                <a:latin typeface="Arial" panose="020B0604020202020204" pitchFamily="34" charset="0"/>
                <a:ea typeface="Arial Unicode MS" panose="020B0604020202020204" pitchFamily="34" charset="-128"/>
                <a:cs typeface="Arial" panose="020B0604020202020204" pitchFamily="34" charset="0"/>
              </a:rPr>
              <a:t>ACUTE POSTERIOR MULTIFOCAL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6800" b="1" i="0" u="none" strike="noStrike" cap="none" normalizeH="0" baseline="0" dirty="0">
                <a:ln>
                  <a:noFill/>
                </a:ln>
                <a:solidFill>
                  <a:schemeClr val="accent3">
                    <a:lumMod val="75000"/>
                  </a:schemeClr>
                </a:solidFill>
                <a:effectLst/>
                <a:latin typeface="Arial" panose="020B0604020202020204" pitchFamily="34" charset="0"/>
                <a:ea typeface="Arial Unicode MS" panose="020B0604020202020204" pitchFamily="34" charset="-128"/>
                <a:cs typeface="Arial" panose="020B0604020202020204" pitchFamily="34" charset="0"/>
              </a:rPr>
              <a:t> PLACOID PIGMENT EPITHELIOPATHY (APMPPE):</a:t>
            </a: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6800" b="1" i="0" u="none" strike="noStrike" cap="none" normalizeH="0" baseline="0" dirty="0">
                <a:ln>
                  <a:noFill/>
                </a:ln>
                <a:solidFill>
                  <a:schemeClr val="accent3">
                    <a:lumMod val="75000"/>
                  </a:schemeClr>
                </a:solidFill>
                <a:effectLst/>
                <a:latin typeface="Arial" panose="020B0604020202020204" pitchFamily="34" charset="0"/>
                <a:ea typeface="Arial Unicode MS" panose="020B0604020202020204" pitchFamily="34" charset="-128"/>
                <a:cs typeface="Arial" panose="020B0604020202020204" pitchFamily="34" charset="0"/>
              </a:rPr>
              <a:t> CASE REPORT.</a:t>
            </a: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7200" b="1" i="0" u="none" strike="noStrike" cap="none" normalizeH="0" baseline="0" dirty="0">
                <a:ln>
                  <a:noFill/>
                </a:ln>
                <a:solidFill>
                  <a:schemeClr val="accent3">
                    <a:lumMod val="75000"/>
                  </a:schemeClr>
                </a:solidFill>
                <a:effectLst/>
                <a:latin typeface="Arial" panose="020B0604020202020204" pitchFamily="34" charset="0"/>
                <a:ea typeface="Arial Unicode MS" panose="020B0604020202020204" pitchFamily="34" charset="-128"/>
                <a:cs typeface="Arial" panose="020B0604020202020204" pitchFamily="34" charset="0"/>
              </a:rPr>
              <a:t> </a:t>
            </a:r>
            <a:endParaRPr kumimoji="0" lang="pt-BR" sz="7200" b="1" i="0" u="none" strike="noStrike" cap="none" normalizeH="0" baseline="0" dirty="0">
              <a:ln>
                <a:noFill/>
              </a:ln>
              <a:solidFill>
                <a:schemeClr val="accent3">
                  <a:lumMod val="75000"/>
                </a:schemeClr>
              </a:solidFill>
              <a:effectLst/>
              <a:latin typeface="Arial" panose="020B0604020202020204" pitchFamily="34" charset="0"/>
            </a:endParaRPr>
          </a:p>
        </p:txBody>
      </p:sp>
      <p:pic>
        <p:nvPicPr>
          <p:cNvPr id="11" name="Imagem 10">
            <a:extLst>
              <a:ext uri="{FF2B5EF4-FFF2-40B4-BE49-F238E27FC236}">
                <a16:creationId xmlns:a16="http://schemas.microsoft.com/office/drawing/2014/main" id="{B6128BA8-1FDC-43A6-86B5-89A9434F20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5517" y="22978100"/>
            <a:ext cx="6796335" cy="4562181"/>
          </a:xfrm>
          <a:prstGeom prst="rect">
            <a:avLst/>
          </a:prstGeom>
        </p:spPr>
      </p:pic>
      <p:pic>
        <p:nvPicPr>
          <p:cNvPr id="13" name="Imagem 12">
            <a:extLst>
              <a:ext uri="{FF2B5EF4-FFF2-40B4-BE49-F238E27FC236}">
                <a16:creationId xmlns:a16="http://schemas.microsoft.com/office/drawing/2014/main" id="{402EF17E-7210-4D0C-8461-7B1BA9F0EA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75383" y="22889912"/>
            <a:ext cx="6796335" cy="4562181"/>
          </a:xfrm>
          <a:prstGeom prst="rect">
            <a:avLst/>
          </a:prstGeom>
        </p:spPr>
      </p:pic>
      <p:sp>
        <p:nvSpPr>
          <p:cNvPr id="15" name="Retângulo 14">
            <a:extLst>
              <a:ext uri="{FF2B5EF4-FFF2-40B4-BE49-F238E27FC236}">
                <a16:creationId xmlns:a16="http://schemas.microsoft.com/office/drawing/2014/main" id="{8AA2E379-95F1-42BB-87C4-CC9D688C19D1}"/>
              </a:ext>
            </a:extLst>
          </p:cNvPr>
          <p:cNvSpPr/>
          <p:nvPr/>
        </p:nvSpPr>
        <p:spPr>
          <a:xfrm>
            <a:off x="24426779" y="23756718"/>
            <a:ext cx="7160085" cy="12311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err="1">
                <a:solidFill>
                  <a:schemeClr val="tx1"/>
                </a:solidFill>
                <a:latin typeface="Arial" panose="020B0604020202020204" pitchFamily="34" charset="0"/>
                <a:cs typeface="Arial" panose="020B0604020202020204" pitchFamily="34" charset="0"/>
              </a:rPr>
              <a:t>Photo</a:t>
            </a:r>
            <a:r>
              <a:rPr lang="pt-BR" sz="3600" dirty="0">
                <a:solidFill>
                  <a:schemeClr val="tx1"/>
                </a:solidFill>
                <a:latin typeface="Arial" panose="020B0604020202020204" pitchFamily="34" charset="0"/>
                <a:cs typeface="Arial" panose="020B0604020202020204" pitchFamily="34" charset="0"/>
              </a:rPr>
              <a:t> 3: </a:t>
            </a:r>
            <a:r>
              <a:rPr lang="pt-BR" sz="3600" dirty="0" err="1">
                <a:solidFill>
                  <a:schemeClr val="tx1"/>
                </a:solidFill>
                <a:latin typeface="Arial" panose="020B0604020202020204" pitchFamily="34" charset="0"/>
                <a:cs typeface="Arial" panose="020B0604020202020204" pitchFamily="34" charset="0"/>
              </a:rPr>
              <a:t>Angiography</a:t>
            </a:r>
            <a:r>
              <a:rPr lang="pt-BR" sz="3600" dirty="0">
                <a:solidFill>
                  <a:schemeClr val="tx1"/>
                </a:solidFill>
                <a:latin typeface="Arial" panose="020B0604020202020204" pitchFamily="34" charset="0"/>
                <a:cs typeface="Arial" panose="020B0604020202020204" pitchFamily="34" charset="0"/>
              </a:rPr>
              <a:t> </a:t>
            </a:r>
            <a:r>
              <a:rPr lang="pt-BR" sz="3600" dirty="0" err="1">
                <a:solidFill>
                  <a:schemeClr val="tx1"/>
                </a:solidFill>
                <a:latin typeface="Arial" panose="020B0604020202020204" pitchFamily="34" charset="0"/>
                <a:cs typeface="Arial" panose="020B0604020202020204" pitchFamily="34" charset="0"/>
              </a:rPr>
              <a:t>of</a:t>
            </a:r>
            <a:r>
              <a:rPr lang="pt-BR" sz="3600" dirty="0">
                <a:solidFill>
                  <a:schemeClr val="tx1"/>
                </a:solidFill>
                <a:latin typeface="Arial" panose="020B0604020202020204" pitchFamily="34" charset="0"/>
                <a:cs typeface="Arial" panose="020B0604020202020204" pitchFamily="34" charset="0"/>
              </a:rPr>
              <a:t> </a:t>
            </a:r>
            <a:r>
              <a:rPr lang="pt-BR" sz="3600" dirty="0" err="1">
                <a:solidFill>
                  <a:schemeClr val="tx1"/>
                </a:solidFill>
                <a:latin typeface="Arial" panose="020B0604020202020204" pitchFamily="34" charset="0"/>
                <a:cs typeface="Arial" panose="020B0604020202020204" pitchFamily="34" charset="0"/>
              </a:rPr>
              <a:t>the</a:t>
            </a:r>
            <a:r>
              <a:rPr lang="pt-BR" sz="3600" dirty="0">
                <a:solidFill>
                  <a:schemeClr val="tx1"/>
                </a:solidFill>
                <a:latin typeface="Arial" panose="020B0604020202020204" pitchFamily="34" charset="0"/>
                <a:cs typeface="Arial" panose="020B0604020202020204" pitchFamily="34" charset="0"/>
              </a:rPr>
              <a:t> </a:t>
            </a:r>
            <a:r>
              <a:rPr lang="pt-BR" sz="3600" dirty="0" err="1">
                <a:solidFill>
                  <a:schemeClr val="tx1"/>
                </a:solidFill>
                <a:latin typeface="Arial" panose="020B0604020202020204" pitchFamily="34" charset="0"/>
                <a:cs typeface="Arial" panose="020B0604020202020204" pitchFamily="34" charset="0"/>
              </a:rPr>
              <a:t>Right</a:t>
            </a:r>
            <a:r>
              <a:rPr lang="pt-BR" sz="3600" dirty="0">
                <a:solidFill>
                  <a:schemeClr val="tx1"/>
                </a:solidFill>
                <a:latin typeface="Arial" panose="020B0604020202020204" pitchFamily="34" charset="0"/>
                <a:cs typeface="Arial" panose="020B0604020202020204" pitchFamily="34" charset="0"/>
              </a:rPr>
              <a:t> </a:t>
            </a:r>
            <a:r>
              <a:rPr lang="pt-BR" sz="3600" dirty="0" err="1">
                <a:solidFill>
                  <a:schemeClr val="tx1"/>
                </a:solidFill>
                <a:latin typeface="Arial" panose="020B0604020202020204" pitchFamily="34" charset="0"/>
                <a:cs typeface="Arial" panose="020B0604020202020204" pitchFamily="34" charset="0"/>
              </a:rPr>
              <a:t>Eye</a:t>
            </a:r>
            <a:endParaRPr lang="pt-BR" sz="3600" dirty="0">
              <a:solidFill>
                <a:schemeClr val="tx1"/>
              </a:solidFill>
              <a:latin typeface="Arial" panose="020B0604020202020204" pitchFamily="34" charset="0"/>
              <a:cs typeface="Arial" panose="020B0604020202020204" pitchFamily="34" charset="0"/>
            </a:endParaRPr>
          </a:p>
        </p:txBody>
      </p:sp>
      <p:pic>
        <p:nvPicPr>
          <p:cNvPr id="17" name="Imagem 16">
            <a:extLst>
              <a:ext uri="{FF2B5EF4-FFF2-40B4-BE49-F238E27FC236}">
                <a16:creationId xmlns:a16="http://schemas.microsoft.com/office/drawing/2014/main" id="{D391D9C4-5FDC-4BEB-9FD2-1601795110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62129" y="19203297"/>
            <a:ext cx="6624736" cy="4446991"/>
          </a:xfrm>
          <a:prstGeom prst="rect">
            <a:avLst/>
          </a:prstGeom>
        </p:spPr>
      </p:pic>
      <p:pic>
        <p:nvPicPr>
          <p:cNvPr id="19" name="Imagem 18">
            <a:extLst>
              <a:ext uri="{FF2B5EF4-FFF2-40B4-BE49-F238E27FC236}">
                <a16:creationId xmlns:a16="http://schemas.microsoft.com/office/drawing/2014/main" id="{14BCBACD-062A-45F1-8235-978C8939A9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411118" y="19192005"/>
            <a:ext cx="6513109" cy="4372059"/>
          </a:xfrm>
          <a:prstGeom prst="rect">
            <a:avLst/>
          </a:prstGeom>
        </p:spPr>
      </p:pic>
      <p:sp>
        <p:nvSpPr>
          <p:cNvPr id="24" name="Retângulo 23">
            <a:extLst>
              <a:ext uri="{FF2B5EF4-FFF2-40B4-BE49-F238E27FC236}">
                <a16:creationId xmlns:a16="http://schemas.microsoft.com/office/drawing/2014/main" id="{B117ABC9-9A9B-461A-A486-B1D2756D260B}"/>
              </a:ext>
            </a:extLst>
          </p:cNvPr>
          <p:cNvSpPr/>
          <p:nvPr/>
        </p:nvSpPr>
        <p:spPr>
          <a:xfrm>
            <a:off x="33063555" y="23650288"/>
            <a:ext cx="7160085" cy="12311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err="1">
                <a:solidFill>
                  <a:schemeClr val="tx1"/>
                </a:solidFill>
                <a:latin typeface="Arial" panose="020B0604020202020204" pitchFamily="34" charset="0"/>
                <a:cs typeface="Arial" panose="020B0604020202020204" pitchFamily="34" charset="0"/>
              </a:rPr>
              <a:t>Photo</a:t>
            </a:r>
            <a:r>
              <a:rPr lang="pt-BR" sz="3600" dirty="0">
                <a:solidFill>
                  <a:schemeClr val="tx1"/>
                </a:solidFill>
                <a:latin typeface="Arial" panose="020B0604020202020204" pitchFamily="34" charset="0"/>
                <a:cs typeface="Arial" panose="020B0604020202020204" pitchFamily="34" charset="0"/>
              </a:rPr>
              <a:t> 4: </a:t>
            </a:r>
            <a:r>
              <a:rPr lang="pt-BR" sz="3600" dirty="0" err="1">
                <a:solidFill>
                  <a:schemeClr val="tx1"/>
                </a:solidFill>
                <a:latin typeface="Arial" panose="020B0604020202020204" pitchFamily="34" charset="0"/>
                <a:cs typeface="Arial" panose="020B0604020202020204" pitchFamily="34" charset="0"/>
              </a:rPr>
              <a:t>Angiography</a:t>
            </a:r>
            <a:r>
              <a:rPr lang="pt-BR" sz="3600" dirty="0">
                <a:solidFill>
                  <a:schemeClr val="tx1"/>
                </a:solidFill>
                <a:latin typeface="Arial" panose="020B0604020202020204" pitchFamily="34" charset="0"/>
                <a:cs typeface="Arial" panose="020B0604020202020204" pitchFamily="34" charset="0"/>
              </a:rPr>
              <a:t> </a:t>
            </a:r>
            <a:r>
              <a:rPr lang="pt-BR" sz="3600" dirty="0" err="1">
                <a:solidFill>
                  <a:schemeClr val="tx1"/>
                </a:solidFill>
                <a:latin typeface="Arial" panose="020B0604020202020204" pitchFamily="34" charset="0"/>
                <a:cs typeface="Arial" panose="020B0604020202020204" pitchFamily="34" charset="0"/>
              </a:rPr>
              <a:t>of</a:t>
            </a:r>
            <a:r>
              <a:rPr lang="pt-BR" sz="3600" dirty="0">
                <a:solidFill>
                  <a:schemeClr val="tx1"/>
                </a:solidFill>
                <a:latin typeface="Arial" panose="020B0604020202020204" pitchFamily="34" charset="0"/>
                <a:cs typeface="Arial" panose="020B0604020202020204" pitchFamily="34" charset="0"/>
              </a:rPr>
              <a:t> </a:t>
            </a:r>
            <a:r>
              <a:rPr lang="pt-BR" sz="3600" dirty="0" err="1">
                <a:solidFill>
                  <a:schemeClr val="tx1"/>
                </a:solidFill>
                <a:latin typeface="Arial" panose="020B0604020202020204" pitchFamily="34" charset="0"/>
                <a:cs typeface="Arial" panose="020B0604020202020204" pitchFamily="34" charset="0"/>
              </a:rPr>
              <a:t>the</a:t>
            </a:r>
            <a:r>
              <a:rPr lang="pt-BR" sz="3600" dirty="0">
                <a:solidFill>
                  <a:schemeClr val="tx1"/>
                </a:solidFill>
                <a:latin typeface="Arial" panose="020B0604020202020204" pitchFamily="34" charset="0"/>
                <a:cs typeface="Arial" panose="020B0604020202020204" pitchFamily="34" charset="0"/>
              </a:rPr>
              <a:t> </a:t>
            </a:r>
            <a:r>
              <a:rPr lang="pt-BR" sz="3600" dirty="0" err="1">
                <a:solidFill>
                  <a:schemeClr val="tx1"/>
                </a:solidFill>
                <a:latin typeface="Arial" panose="020B0604020202020204" pitchFamily="34" charset="0"/>
                <a:cs typeface="Arial" panose="020B0604020202020204" pitchFamily="34" charset="0"/>
              </a:rPr>
              <a:t>left</a:t>
            </a:r>
            <a:r>
              <a:rPr lang="pt-BR" sz="3600" dirty="0">
                <a:solidFill>
                  <a:schemeClr val="tx1"/>
                </a:solidFill>
                <a:latin typeface="Arial" panose="020B0604020202020204" pitchFamily="34" charset="0"/>
                <a:cs typeface="Arial" panose="020B0604020202020204" pitchFamily="34" charset="0"/>
              </a:rPr>
              <a:t> </a:t>
            </a:r>
            <a:r>
              <a:rPr lang="pt-BR" sz="3600" dirty="0" err="1">
                <a:solidFill>
                  <a:schemeClr val="tx1"/>
                </a:solidFill>
                <a:latin typeface="Arial" panose="020B0604020202020204" pitchFamily="34" charset="0"/>
                <a:cs typeface="Arial" panose="020B0604020202020204" pitchFamily="34" charset="0"/>
              </a:rPr>
              <a:t>Eye</a:t>
            </a:r>
            <a:endParaRPr lang="pt-BR"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42444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Amare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3353</TotalTime>
  <Words>156</Words>
  <Application>Microsoft Macintosh PowerPoint</Application>
  <PresentationFormat>Personalizar</PresentationFormat>
  <Paragraphs>44</Paragraphs>
  <Slides>1</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vt:i4>
      </vt:variant>
    </vt:vector>
  </HeadingPairs>
  <TitlesOfParts>
    <vt:vector size="7" baseType="lpstr">
      <vt:lpstr>Arial</vt:lpstr>
      <vt:lpstr>Calibri</vt:lpstr>
      <vt:lpstr>Georgia</vt:lpstr>
      <vt:lpstr>Trebuchet MS</vt:lpstr>
      <vt:lpstr>Wingdings 2</vt:lpstr>
      <vt:lpstr>Urbano</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SÍNDROME DE AICARDI: RELATO DE CASO</dc:title>
  <dc:creator>BIBLIOTECA</dc:creator>
  <cp:lastModifiedBy>Deise Fialho da Costa</cp:lastModifiedBy>
  <cp:revision>123</cp:revision>
  <dcterms:created xsi:type="dcterms:W3CDTF">2018-07-17T20:09:24Z</dcterms:created>
  <dcterms:modified xsi:type="dcterms:W3CDTF">2020-02-03T00:48:08Z</dcterms:modified>
</cp:coreProperties>
</file>