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56" r:id="rId2"/>
  </p:sldIdLst>
  <p:sldSz cx="28800425" cy="1620043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0707"/>
    <a:srgbClr val="FFB089"/>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0" autoAdjust="0"/>
    <p:restoredTop sz="94343" autoAdjust="0"/>
  </p:normalViewPr>
  <p:slideViewPr>
    <p:cSldViewPr snapToGrid="0">
      <p:cViewPr varScale="1">
        <p:scale>
          <a:sx n="41" d="100"/>
          <a:sy n="41" d="100"/>
        </p:scale>
        <p:origin x="680" y="2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563ACD-6E0E-4A75-81A7-1B4B0364DFD2}" type="datetimeFigureOut">
              <a:rPr lang="pt-BR" smtClean="0"/>
              <a:t>27/01/2020</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3702C1-D7A9-44C9-9892-1178C11D105F}" type="slidenum">
              <a:rPr lang="pt-BR" smtClean="0"/>
              <a:t>‹#›</a:t>
            </a:fld>
            <a:endParaRPr lang="pt-BR"/>
          </a:p>
        </p:txBody>
      </p:sp>
    </p:spTree>
    <p:extLst>
      <p:ext uri="{BB962C8B-B14F-4D97-AF65-F5344CB8AC3E}">
        <p14:creationId xmlns:p14="http://schemas.microsoft.com/office/powerpoint/2010/main" val="3706968358"/>
      </p:ext>
    </p:extLst>
  </p:cSld>
  <p:clrMap bg1="lt1" tx1="dk1" bg2="lt2" tx2="dk2" accent1="accent1" accent2="accent2" accent3="accent3" accent4="accent4" accent5="accent5" accent6="accent6" hlink="hlink" folHlink="folHlink"/>
  <p:notesStyle>
    <a:lvl1pPr marL="0" algn="l" defTabSz="2159996" rtl="0" eaLnBrk="1" latinLnBrk="0" hangingPunct="1">
      <a:defRPr sz="2835" kern="1200">
        <a:solidFill>
          <a:schemeClr val="tx1"/>
        </a:solidFill>
        <a:latin typeface="+mn-lt"/>
        <a:ea typeface="+mn-ea"/>
        <a:cs typeface="+mn-cs"/>
      </a:defRPr>
    </a:lvl1pPr>
    <a:lvl2pPr marL="1079998" algn="l" defTabSz="2159996" rtl="0" eaLnBrk="1" latinLnBrk="0" hangingPunct="1">
      <a:defRPr sz="2835" kern="1200">
        <a:solidFill>
          <a:schemeClr val="tx1"/>
        </a:solidFill>
        <a:latin typeface="+mn-lt"/>
        <a:ea typeface="+mn-ea"/>
        <a:cs typeface="+mn-cs"/>
      </a:defRPr>
    </a:lvl2pPr>
    <a:lvl3pPr marL="2159996" algn="l" defTabSz="2159996" rtl="0" eaLnBrk="1" latinLnBrk="0" hangingPunct="1">
      <a:defRPr sz="2835" kern="1200">
        <a:solidFill>
          <a:schemeClr val="tx1"/>
        </a:solidFill>
        <a:latin typeface="+mn-lt"/>
        <a:ea typeface="+mn-ea"/>
        <a:cs typeface="+mn-cs"/>
      </a:defRPr>
    </a:lvl3pPr>
    <a:lvl4pPr marL="3239994" algn="l" defTabSz="2159996" rtl="0" eaLnBrk="1" latinLnBrk="0" hangingPunct="1">
      <a:defRPr sz="2835" kern="1200">
        <a:solidFill>
          <a:schemeClr val="tx1"/>
        </a:solidFill>
        <a:latin typeface="+mn-lt"/>
        <a:ea typeface="+mn-ea"/>
        <a:cs typeface="+mn-cs"/>
      </a:defRPr>
    </a:lvl4pPr>
    <a:lvl5pPr marL="4319991" algn="l" defTabSz="2159996" rtl="0" eaLnBrk="1" latinLnBrk="0" hangingPunct="1">
      <a:defRPr sz="2835" kern="1200">
        <a:solidFill>
          <a:schemeClr val="tx1"/>
        </a:solidFill>
        <a:latin typeface="+mn-lt"/>
        <a:ea typeface="+mn-ea"/>
        <a:cs typeface="+mn-cs"/>
      </a:defRPr>
    </a:lvl5pPr>
    <a:lvl6pPr marL="5399989" algn="l" defTabSz="2159996" rtl="0" eaLnBrk="1" latinLnBrk="0" hangingPunct="1">
      <a:defRPr sz="2835" kern="1200">
        <a:solidFill>
          <a:schemeClr val="tx1"/>
        </a:solidFill>
        <a:latin typeface="+mn-lt"/>
        <a:ea typeface="+mn-ea"/>
        <a:cs typeface="+mn-cs"/>
      </a:defRPr>
    </a:lvl6pPr>
    <a:lvl7pPr marL="6479987" algn="l" defTabSz="2159996" rtl="0" eaLnBrk="1" latinLnBrk="0" hangingPunct="1">
      <a:defRPr sz="2835" kern="1200">
        <a:solidFill>
          <a:schemeClr val="tx1"/>
        </a:solidFill>
        <a:latin typeface="+mn-lt"/>
        <a:ea typeface="+mn-ea"/>
        <a:cs typeface="+mn-cs"/>
      </a:defRPr>
    </a:lvl7pPr>
    <a:lvl8pPr marL="7559985" algn="l" defTabSz="2159996" rtl="0" eaLnBrk="1" latinLnBrk="0" hangingPunct="1">
      <a:defRPr sz="2835" kern="1200">
        <a:solidFill>
          <a:schemeClr val="tx1"/>
        </a:solidFill>
        <a:latin typeface="+mn-lt"/>
        <a:ea typeface="+mn-ea"/>
        <a:cs typeface="+mn-cs"/>
      </a:defRPr>
    </a:lvl8pPr>
    <a:lvl9pPr marL="8639983" algn="l" defTabSz="2159996" rtl="0" eaLnBrk="1" latinLnBrk="0" hangingPunct="1">
      <a:defRPr sz="2835"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sz="2835" b="0" i="0" kern="1200" dirty="0">
                <a:solidFill>
                  <a:schemeClr val="tx1"/>
                </a:solidFill>
                <a:effectLst/>
                <a:latin typeface="+mn-lt"/>
                <a:ea typeface="+mn-ea"/>
                <a:cs typeface="+mn-cs"/>
              </a:rPr>
              <a:t>purpose, methods, results and discussion</a:t>
            </a:r>
            <a:endParaRPr lang="pt-BR" dirty="0"/>
          </a:p>
        </p:txBody>
      </p:sp>
      <p:sp>
        <p:nvSpPr>
          <p:cNvPr id="4" name="Espaço Reservado para Número de Slide 3"/>
          <p:cNvSpPr>
            <a:spLocks noGrp="1"/>
          </p:cNvSpPr>
          <p:nvPr>
            <p:ph type="sldNum" sz="quarter" idx="10"/>
          </p:nvPr>
        </p:nvSpPr>
        <p:spPr/>
        <p:txBody>
          <a:bodyPr/>
          <a:lstStyle/>
          <a:p>
            <a:fld id="{023702C1-D7A9-44C9-9892-1178C11D105F}" type="slidenum">
              <a:rPr lang="pt-BR" smtClean="0"/>
              <a:t>1</a:t>
            </a:fld>
            <a:endParaRPr lang="pt-BR"/>
          </a:p>
        </p:txBody>
      </p:sp>
    </p:spTree>
    <p:extLst>
      <p:ext uri="{BB962C8B-B14F-4D97-AF65-F5344CB8AC3E}">
        <p14:creationId xmlns:p14="http://schemas.microsoft.com/office/powerpoint/2010/main" val="26288022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3600053" y="2651323"/>
            <a:ext cx="21600319" cy="5640152"/>
          </a:xfrm>
        </p:spPr>
        <p:txBody>
          <a:bodyPr anchor="b"/>
          <a:lstStyle>
            <a:lvl1pPr algn="ctr">
              <a:defRPr sz="14173"/>
            </a:lvl1pPr>
          </a:lstStyle>
          <a:p>
            <a:r>
              <a:rPr lang="pt-BR"/>
              <a:t>Clique para editar o título mestre</a:t>
            </a:r>
            <a:endParaRPr lang="en-US" dirty="0"/>
          </a:p>
        </p:txBody>
      </p:sp>
      <p:sp>
        <p:nvSpPr>
          <p:cNvPr id="3" name="Subtitle 2"/>
          <p:cNvSpPr>
            <a:spLocks noGrp="1"/>
          </p:cNvSpPr>
          <p:nvPr>
            <p:ph type="subTitle" idx="1"/>
          </p:nvPr>
        </p:nvSpPr>
        <p:spPr>
          <a:xfrm>
            <a:off x="3600053" y="8508981"/>
            <a:ext cx="21600319" cy="3911355"/>
          </a:xfrm>
        </p:spPr>
        <p:txBody>
          <a:bodyPr/>
          <a:lstStyle>
            <a:lvl1pPr marL="0" indent="0" algn="ctr">
              <a:buNone/>
              <a:defRPr sz="5669"/>
            </a:lvl1pPr>
            <a:lvl2pPr marL="1079998" indent="0" algn="ctr">
              <a:buNone/>
              <a:defRPr sz="4724"/>
            </a:lvl2pPr>
            <a:lvl3pPr marL="2159996" indent="0" algn="ctr">
              <a:buNone/>
              <a:defRPr sz="4252"/>
            </a:lvl3pPr>
            <a:lvl4pPr marL="3239994" indent="0" algn="ctr">
              <a:buNone/>
              <a:defRPr sz="3780"/>
            </a:lvl4pPr>
            <a:lvl5pPr marL="4319991" indent="0" algn="ctr">
              <a:buNone/>
              <a:defRPr sz="3780"/>
            </a:lvl5pPr>
            <a:lvl6pPr marL="5399989" indent="0" algn="ctr">
              <a:buNone/>
              <a:defRPr sz="3780"/>
            </a:lvl6pPr>
            <a:lvl7pPr marL="6479987" indent="0" algn="ctr">
              <a:buNone/>
              <a:defRPr sz="3780"/>
            </a:lvl7pPr>
            <a:lvl8pPr marL="7559985" indent="0" algn="ctr">
              <a:buNone/>
              <a:defRPr sz="3780"/>
            </a:lvl8pPr>
            <a:lvl9pPr marL="8639983" indent="0" algn="ctr">
              <a:buNone/>
              <a:defRPr sz="3780"/>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64A5C5DD-6F53-41E6-A040-038953023A3F}" type="datetimeFigureOut">
              <a:rPr lang="pt-BR" smtClean="0"/>
              <a:t>27/01/2020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2B8E7747-C14A-4E68-9097-DDF26755E440}" type="slidenum">
              <a:rPr lang="pt-BR" smtClean="0"/>
              <a:t>‹#›</a:t>
            </a:fld>
            <a:endParaRPr lang="pt-BR"/>
          </a:p>
        </p:txBody>
      </p:sp>
    </p:spTree>
    <p:extLst>
      <p:ext uri="{BB962C8B-B14F-4D97-AF65-F5344CB8AC3E}">
        <p14:creationId xmlns:p14="http://schemas.microsoft.com/office/powerpoint/2010/main" val="2257714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64A5C5DD-6F53-41E6-A040-038953023A3F}" type="datetimeFigureOut">
              <a:rPr lang="pt-BR" smtClean="0"/>
              <a:t>27/01/2020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2B8E7747-C14A-4E68-9097-DDF26755E440}" type="slidenum">
              <a:rPr lang="pt-BR" smtClean="0"/>
              <a:t>‹#›</a:t>
            </a:fld>
            <a:endParaRPr lang="pt-BR"/>
          </a:p>
        </p:txBody>
      </p:sp>
    </p:spTree>
    <p:extLst>
      <p:ext uri="{BB962C8B-B14F-4D97-AF65-F5344CB8AC3E}">
        <p14:creationId xmlns:p14="http://schemas.microsoft.com/office/powerpoint/2010/main" val="1310512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0610304" y="862524"/>
            <a:ext cx="6210092" cy="13729122"/>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1980029" y="862524"/>
            <a:ext cx="18270270" cy="13729122"/>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64A5C5DD-6F53-41E6-A040-038953023A3F}" type="datetimeFigureOut">
              <a:rPr lang="pt-BR" smtClean="0"/>
              <a:t>27/01/2020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2B8E7747-C14A-4E68-9097-DDF26755E440}" type="slidenum">
              <a:rPr lang="pt-BR" smtClean="0"/>
              <a:t>‹#›</a:t>
            </a:fld>
            <a:endParaRPr lang="pt-BR"/>
          </a:p>
        </p:txBody>
      </p:sp>
    </p:spTree>
    <p:extLst>
      <p:ext uri="{BB962C8B-B14F-4D97-AF65-F5344CB8AC3E}">
        <p14:creationId xmlns:p14="http://schemas.microsoft.com/office/powerpoint/2010/main" val="298497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64A5C5DD-6F53-41E6-A040-038953023A3F}" type="datetimeFigureOut">
              <a:rPr lang="pt-BR" smtClean="0"/>
              <a:t>27/01/2020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2B8E7747-C14A-4E68-9097-DDF26755E440}" type="slidenum">
              <a:rPr lang="pt-BR" smtClean="0"/>
              <a:t>‹#›</a:t>
            </a:fld>
            <a:endParaRPr lang="pt-BR"/>
          </a:p>
        </p:txBody>
      </p:sp>
    </p:spTree>
    <p:extLst>
      <p:ext uri="{BB962C8B-B14F-4D97-AF65-F5344CB8AC3E}">
        <p14:creationId xmlns:p14="http://schemas.microsoft.com/office/powerpoint/2010/main" val="779646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1965029" y="4038862"/>
            <a:ext cx="24840367" cy="6738931"/>
          </a:xfrm>
        </p:spPr>
        <p:txBody>
          <a:bodyPr anchor="b"/>
          <a:lstStyle>
            <a:lvl1pPr>
              <a:defRPr sz="14173"/>
            </a:lvl1pPr>
          </a:lstStyle>
          <a:p>
            <a:r>
              <a:rPr lang="pt-BR"/>
              <a:t>Clique para editar o título mestre</a:t>
            </a:r>
            <a:endParaRPr lang="en-US" dirty="0"/>
          </a:p>
        </p:txBody>
      </p:sp>
      <p:sp>
        <p:nvSpPr>
          <p:cNvPr id="3" name="Text Placeholder 2"/>
          <p:cNvSpPr>
            <a:spLocks noGrp="1"/>
          </p:cNvSpPr>
          <p:nvPr>
            <p:ph type="body" idx="1"/>
          </p:nvPr>
        </p:nvSpPr>
        <p:spPr>
          <a:xfrm>
            <a:off x="1965029" y="10841545"/>
            <a:ext cx="24840367" cy="3543845"/>
          </a:xfrm>
        </p:spPr>
        <p:txBody>
          <a:bodyPr/>
          <a:lstStyle>
            <a:lvl1pPr marL="0" indent="0">
              <a:buNone/>
              <a:defRPr sz="5669">
                <a:solidFill>
                  <a:schemeClr val="tx1">
                    <a:tint val="75000"/>
                  </a:schemeClr>
                </a:solidFill>
              </a:defRPr>
            </a:lvl1pPr>
            <a:lvl2pPr marL="1079998" indent="0">
              <a:buNone/>
              <a:defRPr sz="4724">
                <a:solidFill>
                  <a:schemeClr val="tx1">
                    <a:tint val="75000"/>
                  </a:schemeClr>
                </a:solidFill>
              </a:defRPr>
            </a:lvl2pPr>
            <a:lvl3pPr marL="2159996" indent="0">
              <a:buNone/>
              <a:defRPr sz="4252">
                <a:solidFill>
                  <a:schemeClr val="tx1">
                    <a:tint val="75000"/>
                  </a:schemeClr>
                </a:solidFill>
              </a:defRPr>
            </a:lvl3pPr>
            <a:lvl4pPr marL="3239994" indent="0">
              <a:buNone/>
              <a:defRPr sz="3780">
                <a:solidFill>
                  <a:schemeClr val="tx1">
                    <a:tint val="75000"/>
                  </a:schemeClr>
                </a:solidFill>
              </a:defRPr>
            </a:lvl4pPr>
            <a:lvl5pPr marL="4319991" indent="0">
              <a:buNone/>
              <a:defRPr sz="3780">
                <a:solidFill>
                  <a:schemeClr val="tx1">
                    <a:tint val="75000"/>
                  </a:schemeClr>
                </a:solidFill>
              </a:defRPr>
            </a:lvl5pPr>
            <a:lvl6pPr marL="5399989" indent="0">
              <a:buNone/>
              <a:defRPr sz="3780">
                <a:solidFill>
                  <a:schemeClr val="tx1">
                    <a:tint val="75000"/>
                  </a:schemeClr>
                </a:solidFill>
              </a:defRPr>
            </a:lvl6pPr>
            <a:lvl7pPr marL="6479987" indent="0">
              <a:buNone/>
              <a:defRPr sz="3780">
                <a:solidFill>
                  <a:schemeClr val="tx1">
                    <a:tint val="75000"/>
                  </a:schemeClr>
                </a:solidFill>
              </a:defRPr>
            </a:lvl7pPr>
            <a:lvl8pPr marL="7559985" indent="0">
              <a:buNone/>
              <a:defRPr sz="3780">
                <a:solidFill>
                  <a:schemeClr val="tx1">
                    <a:tint val="75000"/>
                  </a:schemeClr>
                </a:solidFill>
              </a:defRPr>
            </a:lvl8pPr>
            <a:lvl9pPr marL="8639983" indent="0">
              <a:buNone/>
              <a:defRPr sz="3780">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64A5C5DD-6F53-41E6-A040-038953023A3F}" type="datetimeFigureOut">
              <a:rPr lang="pt-BR" smtClean="0"/>
              <a:t>27/01/2020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2B8E7747-C14A-4E68-9097-DDF26755E440}" type="slidenum">
              <a:rPr lang="pt-BR" smtClean="0"/>
              <a:t>‹#›</a:t>
            </a:fld>
            <a:endParaRPr lang="pt-BR"/>
          </a:p>
        </p:txBody>
      </p:sp>
    </p:spTree>
    <p:extLst>
      <p:ext uri="{BB962C8B-B14F-4D97-AF65-F5344CB8AC3E}">
        <p14:creationId xmlns:p14="http://schemas.microsoft.com/office/powerpoint/2010/main" val="2541393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1980029" y="4312617"/>
            <a:ext cx="12240181" cy="10279029"/>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14580215" y="4312617"/>
            <a:ext cx="12240181" cy="10279029"/>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64A5C5DD-6F53-41E6-A040-038953023A3F}" type="datetimeFigureOut">
              <a:rPr lang="pt-BR" smtClean="0"/>
              <a:t>27/01/2020</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2B8E7747-C14A-4E68-9097-DDF26755E440}" type="slidenum">
              <a:rPr lang="pt-BR" smtClean="0"/>
              <a:t>‹#›</a:t>
            </a:fld>
            <a:endParaRPr lang="pt-BR"/>
          </a:p>
        </p:txBody>
      </p:sp>
    </p:spTree>
    <p:extLst>
      <p:ext uri="{BB962C8B-B14F-4D97-AF65-F5344CB8AC3E}">
        <p14:creationId xmlns:p14="http://schemas.microsoft.com/office/powerpoint/2010/main" val="3675176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1983780" y="862524"/>
            <a:ext cx="24840367" cy="3131336"/>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1983781" y="3971359"/>
            <a:ext cx="12183929" cy="1946301"/>
          </a:xfrm>
        </p:spPr>
        <p:txBody>
          <a:bodyPr anchor="b"/>
          <a:lstStyle>
            <a:lvl1pPr marL="0" indent="0">
              <a:buNone/>
              <a:defRPr sz="5669" b="1"/>
            </a:lvl1pPr>
            <a:lvl2pPr marL="1079998" indent="0">
              <a:buNone/>
              <a:defRPr sz="4724" b="1"/>
            </a:lvl2pPr>
            <a:lvl3pPr marL="2159996" indent="0">
              <a:buNone/>
              <a:defRPr sz="4252" b="1"/>
            </a:lvl3pPr>
            <a:lvl4pPr marL="3239994" indent="0">
              <a:buNone/>
              <a:defRPr sz="3780" b="1"/>
            </a:lvl4pPr>
            <a:lvl5pPr marL="4319991" indent="0">
              <a:buNone/>
              <a:defRPr sz="3780" b="1"/>
            </a:lvl5pPr>
            <a:lvl6pPr marL="5399989" indent="0">
              <a:buNone/>
              <a:defRPr sz="3780" b="1"/>
            </a:lvl6pPr>
            <a:lvl7pPr marL="6479987" indent="0">
              <a:buNone/>
              <a:defRPr sz="3780" b="1"/>
            </a:lvl7pPr>
            <a:lvl8pPr marL="7559985" indent="0">
              <a:buNone/>
              <a:defRPr sz="3780" b="1"/>
            </a:lvl8pPr>
            <a:lvl9pPr marL="8639983" indent="0">
              <a:buNone/>
              <a:defRPr sz="3780" b="1"/>
            </a:lvl9pPr>
          </a:lstStyle>
          <a:p>
            <a:pPr lvl="0"/>
            <a:r>
              <a:rPr lang="pt-BR"/>
              <a:t>Editar estilos de texto Mestre</a:t>
            </a:r>
          </a:p>
        </p:txBody>
      </p:sp>
      <p:sp>
        <p:nvSpPr>
          <p:cNvPr id="4" name="Content Placeholder 3"/>
          <p:cNvSpPr>
            <a:spLocks noGrp="1"/>
          </p:cNvSpPr>
          <p:nvPr>
            <p:ph sz="half" idx="2"/>
          </p:nvPr>
        </p:nvSpPr>
        <p:spPr>
          <a:xfrm>
            <a:off x="1983781" y="5917660"/>
            <a:ext cx="12183929" cy="8703987"/>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14580215" y="3971359"/>
            <a:ext cx="12243932" cy="1946301"/>
          </a:xfrm>
        </p:spPr>
        <p:txBody>
          <a:bodyPr anchor="b"/>
          <a:lstStyle>
            <a:lvl1pPr marL="0" indent="0">
              <a:buNone/>
              <a:defRPr sz="5669" b="1"/>
            </a:lvl1pPr>
            <a:lvl2pPr marL="1079998" indent="0">
              <a:buNone/>
              <a:defRPr sz="4724" b="1"/>
            </a:lvl2pPr>
            <a:lvl3pPr marL="2159996" indent="0">
              <a:buNone/>
              <a:defRPr sz="4252" b="1"/>
            </a:lvl3pPr>
            <a:lvl4pPr marL="3239994" indent="0">
              <a:buNone/>
              <a:defRPr sz="3780" b="1"/>
            </a:lvl4pPr>
            <a:lvl5pPr marL="4319991" indent="0">
              <a:buNone/>
              <a:defRPr sz="3780" b="1"/>
            </a:lvl5pPr>
            <a:lvl6pPr marL="5399989" indent="0">
              <a:buNone/>
              <a:defRPr sz="3780" b="1"/>
            </a:lvl6pPr>
            <a:lvl7pPr marL="6479987" indent="0">
              <a:buNone/>
              <a:defRPr sz="3780" b="1"/>
            </a:lvl7pPr>
            <a:lvl8pPr marL="7559985" indent="0">
              <a:buNone/>
              <a:defRPr sz="3780" b="1"/>
            </a:lvl8pPr>
            <a:lvl9pPr marL="8639983" indent="0">
              <a:buNone/>
              <a:defRPr sz="3780" b="1"/>
            </a:lvl9pPr>
          </a:lstStyle>
          <a:p>
            <a:pPr lvl="0"/>
            <a:r>
              <a:rPr lang="pt-BR"/>
              <a:t>Editar estilos de texto Mestre</a:t>
            </a:r>
          </a:p>
        </p:txBody>
      </p:sp>
      <p:sp>
        <p:nvSpPr>
          <p:cNvPr id="6" name="Content Placeholder 5"/>
          <p:cNvSpPr>
            <a:spLocks noGrp="1"/>
          </p:cNvSpPr>
          <p:nvPr>
            <p:ph sz="quarter" idx="4"/>
          </p:nvPr>
        </p:nvSpPr>
        <p:spPr>
          <a:xfrm>
            <a:off x="14580215" y="5917660"/>
            <a:ext cx="12243932" cy="8703987"/>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64A5C5DD-6F53-41E6-A040-038953023A3F}" type="datetimeFigureOut">
              <a:rPr lang="pt-BR" smtClean="0"/>
              <a:t>27/01/2020</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2B8E7747-C14A-4E68-9097-DDF26755E440}" type="slidenum">
              <a:rPr lang="pt-BR" smtClean="0"/>
              <a:t>‹#›</a:t>
            </a:fld>
            <a:endParaRPr lang="pt-BR"/>
          </a:p>
        </p:txBody>
      </p:sp>
    </p:spTree>
    <p:extLst>
      <p:ext uri="{BB962C8B-B14F-4D97-AF65-F5344CB8AC3E}">
        <p14:creationId xmlns:p14="http://schemas.microsoft.com/office/powerpoint/2010/main" val="31155341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64A5C5DD-6F53-41E6-A040-038953023A3F}" type="datetimeFigureOut">
              <a:rPr lang="pt-BR" smtClean="0"/>
              <a:t>27/01/2020</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2B8E7747-C14A-4E68-9097-DDF26755E440}" type="slidenum">
              <a:rPr lang="pt-BR" smtClean="0"/>
              <a:t>‹#›</a:t>
            </a:fld>
            <a:endParaRPr lang="pt-BR"/>
          </a:p>
        </p:txBody>
      </p:sp>
    </p:spTree>
    <p:extLst>
      <p:ext uri="{BB962C8B-B14F-4D97-AF65-F5344CB8AC3E}">
        <p14:creationId xmlns:p14="http://schemas.microsoft.com/office/powerpoint/2010/main" val="18077437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A5C5DD-6F53-41E6-A040-038953023A3F}" type="datetimeFigureOut">
              <a:rPr lang="pt-BR" smtClean="0"/>
              <a:t>27/01/2020</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2B8E7747-C14A-4E68-9097-DDF26755E440}" type="slidenum">
              <a:rPr lang="pt-BR" smtClean="0"/>
              <a:t>‹#›</a:t>
            </a:fld>
            <a:endParaRPr lang="pt-BR"/>
          </a:p>
        </p:txBody>
      </p:sp>
    </p:spTree>
    <p:extLst>
      <p:ext uri="{BB962C8B-B14F-4D97-AF65-F5344CB8AC3E}">
        <p14:creationId xmlns:p14="http://schemas.microsoft.com/office/powerpoint/2010/main" val="14056882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983782" y="1080029"/>
            <a:ext cx="9288886" cy="3780102"/>
          </a:xfrm>
        </p:spPr>
        <p:txBody>
          <a:bodyPr anchor="b"/>
          <a:lstStyle>
            <a:lvl1pPr>
              <a:defRPr sz="7559"/>
            </a:lvl1pPr>
          </a:lstStyle>
          <a:p>
            <a:r>
              <a:rPr lang="pt-BR"/>
              <a:t>Clique para editar o título mestre</a:t>
            </a:r>
            <a:endParaRPr lang="en-US" dirty="0"/>
          </a:p>
        </p:txBody>
      </p:sp>
      <p:sp>
        <p:nvSpPr>
          <p:cNvPr id="3" name="Content Placeholder 2"/>
          <p:cNvSpPr>
            <a:spLocks noGrp="1"/>
          </p:cNvSpPr>
          <p:nvPr>
            <p:ph idx="1"/>
          </p:nvPr>
        </p:nvSpPr>
        <p:spPr>
          <a:xfrm>
            <a:off x="12243932" y="2332564"/>
            <a:ext cx="14580215" cy="11512811"/>
          </a:xfrm>
        </p:spPr>
        <p:txBody>
          <a:bodyPr/>
          <a:lstStyle>
            <a:lvl1pPr>
              <a:defRPr sz="7559"/>
            </a:lvl1pPr>
            <a:lvl2pPr>
              <a:defRPr sz="6614"/>
            </a:lvl2pPr>
            <a:lvl3pPr>
              <a:defRPr sz="5669"/>
            </a:lvl3pPr>
            <a:lvl4pPr>
              <a:defRPr sz="4724"/>
            </a:lvl4pPr>
            <a:lvl5pPr>
              <a:defRPr sz="4724"/>
            </a:lvl5pPr>
            <a:lvl6pPr>
              <a:defRPr sz="4724"/>
            </a:lvl6pPr>
            <a:lvl7pPr>
              <a:defRPr sz="4724"/>
            </a:lvl7pPr>
            <a:lvl8pPr>
              <a:defRPr sz="4724"/>
            </a:lvl8pPr>
            <a:lvl9pPr>
              <a:defRPr sz="4724"/>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1983782" y="4860131"/>
            <a:ext cx="9288886" cy="9003995"/>
          </a:xfrm>
        </p:spPr>
        <p:txBody>
          <a:bodyPr/>
          <a:lstStyle>
            <a:lvl1pPr marL="0" indent="0">
              <a:buNone/>
              <a:defRPr sz="3780"/>
            </a:lvl1pPr>
            <a:lvl2pPr marL="1079998" indent="0">
              <a:buNone/>
              <a:defRPr sz="3307"/>
            </a:lvl2pPr>
            <a:lvl3pPr marL="2159996" indent="0">
              <a:buNone/>
              <a:defRPr sz="2835"/>
            </a:lvl3pPr>
            <a:lvl4pPr marL="3239994" indent="0">
              <a:buNone/>
              <a:defRPr sz="2362"/>
            </a:lvl4pPr>
            <a:lvl5pPr marL="4319991" indent="0">
              <a:buNone/>
              <a:defRPr sz="2362"/>
            </a:lvl5pPr>
            <a:lvl6pPr marL="5399989" indent="0">
              <a:buNone/>
              <a:defRPr sz="2362"/>
            </a:lvl6pPr>
            <a:lvl7pPr marL="6479987" indent="0">
              <a:buNone/>
              <a:defRPr sz="2362"/>
            </a:lvl7pPr>
            <a:lvl8pPr marL="7559985" indent="0">
              <a:buNone/>
              <a:defRPr sz="2362"/>
            </a:lvl8pPr>
            <a:lvl9pPr marL="8639983" indent="0">
              <a:buNone/>
              <a:defRPr sz="2362"/>
            </a:lvl9pPr>
          </a:lstStyle>
          <a:p>
            <a:pPr lvl="0"/>
            <a:r>
              <a:rPr lang="pt-BR"/>
              <a:t>Editar estilos de texto Mestre</a:t>
            </a:r>
          </a:p>
        </p:txBody>
      </p:sp>
      <p:sp>
        <p:nvSpPr>
          <p:cNvPr id="5" name="Date Placeholder 4"/>
          <p:cNvSpPr>
            <a:spLocks noGrp="1"/>
          </p:cNvSpPr>
          <p:nvPr>
            <p:ph type="dt" sz="half" idx="10"/>
          </p:nvPr>
        </p:nvSpPr>
        <p:spPr/>
        <p:txBody>
          <a:bodyPr/>
          <a:lstStyle/>
          <a:p>
            <a:fld id="{64A5C5DD-6F53-41E6-A040-038953023A3F}" type="datetimeFigureOut">
              <a:rPr lang="pt-BR" smtClean="0"/>
              <a:t>27/01/2020</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2B8E7747-C14A-4E68-9097-DDF26755E440}" type="slidenum">
              <a:rPr lang="pt-BR" smtClean="0"/>
              <a:t>‹#›</a:t>
            </a:fld>
            <a:endParaRPr lang="pt-BR"/>
          </a:p>
        </p:txBody>
      </p:sp>
    </p:spTree>
    <p:extLst>
      <p:ext uri="{BB962C8B-B14F-4D97-AF65-F5344CB8AC3E}">
        <p14:creationId xmlns:p14="http://schemas.microsoft.com/office/powerpoint/2010/main" val="20850095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983782" y="1080029"/>
            <a:ext cx="9288886" cy="3780102"/>
          </a:xfrm>
        </p:spPr>
        <p:txBody>
          <a:bodyPr anchor="b"/>
          <a:lstStyle>
            <a:lvl1pPr>
              <a:defRPr sz="7559"/>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12243932" y="2332564"/>
            <a:ext cx="14580215" cy="11512811"/>
          </a:xfrm>
        </p:spPr>
        <p:txBody>
          <a:bodyPr anchor="t"/>
          <a:lstStyle>
            <a:lvl1pPr marL="0" indent="0">
              <a:buNone/>
              <a:defRPr sz="7559"/>
            </a:lvl1pPr>
            <a:lvl2pPr marL="1079998" indent="0">
              <a:buNone/>
              <a:defRPr sz="6614"/>
            </a:lvl2pPr>
            <a:lvl3pPr marL="2159996" indent="0">
              <a:buNone/>
              <a:defRPr sz="5669"/>
            </a:lvl3pPr>
            <a:lvl4pPr marL="3239994" indent="0">
              <a:buNone/>
              <a:defRPr sz="4724"/>
            </a:lvl4pPr>
            <a:lvl5pPr marL="4319991" indent="0">
              <a:buNone/>
              <a:defRPr sz="4724"/>
            </a:lvl5pPr>
            <a:lvl6pPr marL="5399989" indent="0">
              <a:buNone/>
              <a:defRPr sz="4724"/>
            </a:lvl6pPr>
            <a:lvl7pPr marL="6479987" indent="0">
              <a:buNone/>
              <a:defRPr sz="4724"/>
            </a:lvl7pPr>
            <a:lvl8pPr marL="7559985" indent="0">
              <a:buNone/>
              <a:defRPr sz="4724"/>
            </a:lvl8pPr>
            <a:lvl9pPr marL="8639983" indent="0">
              <a:buNone/>
              <a:defRPr sz="4724"/>
            </a:lvl9pPr>
          </a:lstStyle>
          <a:p>
            <a:r>
              <a:rPr lang="pt-BR"/>
              <a:t>Clique no ícone para adicionar uma imagem</a:t>
            </a:r>
            <a:endParaRPr lang="en-US" dirty="0"/>
          </a:p>
        </p:txBody>
      </p:sp>
      <p:sp>
        <p:nvSpPr>
          <p:cNvPr id="4" name="Text Placeholder 3"/>
          <p:cNvSpPr>
            <a:spLocks noGrp="1"/>
          </p:cNvSpPr>
          <p:nvPr>
            <p:ph type="body" sz="half" idx="2"/>
          </p:nvPr>
        </p:nvSpPr>
        <p:spPr>
          <a:xfrm>
            <a:off x="1983782" y="4860131"/>
            <a:ext cx="9288886" cy="9003995"/>
          </a:xfrm>
        </p:spPr>
        <p:txBody>
          <a:bodyPr/>
          <a:lstStyle>
            <a:lvl1pPr marL="0" indent="0">
              <a:buNone/>
              <a:defRPr sz="3780"/>
            </a:lvl1pPr>
            <a:lvl2pPr marL="1079998" indent="0">
              <a:buNone/>
              <a:defRPr sz="3307"/>
            </a:lvl2pPr>
            <a:lvl3pPr marL="2159996" indent="0">
              <a:buNone/>
              <a:defRPr sz="2835"/>
            </a:lvl3pPr>
            <a:lvl4pPr marL="3239994" indent="0">
              <a:buNone/>
              <a:defRPr sz="2362"/>
            </a:lvl4pPr>
            <a:lvl5pPr marL="4319991" indent="0">
              <a:buNone/>
              <a:defRPr sz="2362"/>
            </a:lvl5pPr>
            <a:lvl6pPr marL="5399989" indent="0">
              <a:buNone/>
              <a:defRPr sz="2362"/>
            </a:lvl6pPr>
            <a:lvl7pPr marL="6479987" indent="0">
              <a:buNone/>
              <a:defRPr sz="2362"/>
            </a:lvl7pPr>
            <a:lvl8pPr marL="7559985" indent="0">
              <a:buNone/>
              <a:defRPr sz="2362"/>
            </a:lvl8pPr>
            <a:lvl9pPr marL="8639983" indent="0">
              <a:buNone/>
              <a:defRPr sz="2362"/>
            </a:lvl9pPr>
          </a:lstStyle>
          <a:p>
            <a:pPr lvl="0"/>
            <a:r>
              <a:rPr lang="pt-BR"/>
              <a:t>Editar estilos de texto Mestre</a:t>
            </a:r>
          </a:p>
        </p:txBody>
      </p:sp>
      <p:sp>
        <p:nvSpPr>
          <p:cNvPr id="5" name="Date Placeholder 4"/>
          <p:cNvSpPr>
            <a:spLocks noGrp="1"/>
          </p:cNvSpPr>
          <p:nvPr>
            <p:ph type="dt" sz="half" idx="10"/>
          </p:nvPr>
        </p:nvSpPr>
        <p:spPr/>
        <p:txBody>
          <a:bodyPr/>
          <a:lstStyle/>
          <a:p>
            <a:fld id="{64A5C5DD-6F53-41E6-A040-038953023A3F}" type="datetimeFigureOut">
              <a:rPr lang="pt-BR" smtClean="0"/>
              <a:t>27/01/2020</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2B8E7747-C14A-4E68-9097-DDF26755E440}" type="slidenum">
              <a:rPr lang="pt-BR" smtClean="0"/>
              <a:t>‹#›</a:t>
            </a:fld>
            <a:endParaRPr lang="pt-BR"/>
          </a:p>
        </p:txBody>
      </p:sp>
    </p:spTree>
    <p:extLst>
      <p:ext uri="{BB962C8B-B14F-4D97-AF65-F5344CB8AC3E}">
        <p14:creationId xmlns:p14="http://schemas.microsoft.com/office/powerpoint/2010/main" val="1075104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80029" y="862524"/>
            <a:ext cx="24840367" cy="3131336"/>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1980029" y="4312617"/>
            <a:ext cx="24840367" cy="10279029"/>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1980029" y="15015407"/>
            <a:ext cx="6480096" cy="862523"/>
          </a:xfrm>
          <a:prstGeom prst="rect">
            <a:avLst/>
          </a:prstGeom>
        </p:spPr>
        <p:txBody>
          <a:bodyPr vert="horz" lIns="91440" tIns="45720" rIns="91440" bIns="45720" rtlCol="0" anchor="ctr"/>
          <a:lstStyle>
            <a:lvl1pPr algn="l">
              <a:defRPr sz="2835">
                <a:solidFill>
                  <a:schemeClr val="tx1">
                    <a:tint val="75000"/>
                  </a:schemeClr>
                </a:solidFill>
              </a:defRPr>
            </a:lvl1pPr>
          </a:lstStyle>
          <a:p>
            <a:fld id="{64A5C5DD-6F53-41E6-A040-038953023A3F}" type="datetimeFigureOut">
              <a:rPr lang="pt-BR" smtClean="0"/>
              <a:t>27/01/2020</a:t>
            </a:fld>
            <a:endParaRPr lang="pt-BR"/>
          </a:p>
        </p:txBody>
      </p:sp>
      <p:sp>
        <p:nvSpPr>
          <p:cNvPr id="5" name="Footer Placeholder 4"/>
          <p:cNvSpPr>
            <a:spLocks noGrp="1"/>
          </p:cNvSpPr>
          <p:nvPr>
            <p:ph type="ftr" sz="quarter" idx="3"/>
          </p:nvPr>
        </p:nvSpPr>
        <p:spPr>
          <a:xfrm>
            <a:off x="9540141" y="15015407"/>
            <a:ext cx="9720143" cy="862523"/>
          </a:xfrm>
          <a:prstGeom prst="rect">
            <a:avLst/>
          </a:prstGeom>
        </p:spPr>
        <p:txBody>
          <a:bodyPr vert="horz" lIns="91440" tIns="45720" rIns="91440" bIns="45720" rtlCol="0" anchor="ctr"/>
          <a:lstStyle>
            <a:lvl1pPr algn="ctr">
              <a:defRPr sz="2835">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20340300" y="15015407"/>
            <a:ext cx="6480096" cy="862523"/>
          </a:xfrm>
          <a:prstGeom prst="rect">
            <a:avLst/>
          </a:prstGeom>
        </p:spPr>
        <p:txBody>
          <a:bodyPr vert="horz" lIns="91440" tIns="45720" rIns="91440" bIns="45720" rtlCol="0" anchor="ctr"/>
          <a:lstStyle>
            <a:lvl1pPr algn="r">
              <a:defRPr sz="2835">
                <a:solidFill>
                  <a:schemeClr val="tx1">
                    <a:tint val="75000"/>
                  </a:schemeClr>
                </a:solidFill>
              </a:defRPr>
            </a:lvl1pPr>
          </a:lstStyle>
          <a:p>
            <a:fld id="{2B8E7747-C14A-4E68-9097-DDF26755E440}" type="slidenum">
              <a:rPr lang="pt-BR" smtClean="0"/>
              <a:t>‹#›</a:t>
            </a:fld>
            <a:endParaRPr lang="pt-BR"/>
          </a:p>
        </p:txBody>
      </p:sp>
    </p:spTree>
    <p:extLst>
      <p:ext uri="{BB962C8B-B14F-4D97-AF65-F5344CB8AC3E}">
        <p14:creationId xmlns:p14="http://schemas.microsoft.com/office/powerpoint/2010/main" val="33007965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2159996" rtl="0" eaLnBrk="1" latinLnBrk="0" hangingPunct="1">
        <a:lnSpc>
          <a:spcPct val="90000"/>
        </a:lnSpc>
        <a:spcBef>
          <a:spcPct val="0"/>
        </a:spcBef>
        <a:buNone/>
        <a:defRPr sz="10394" kern="1200">
          <a:solidFill>
            <a:schemeClr val="tx1"/>
          </a:solidFill>
          <a:latin typeface="+mj-lt"/>
          <a:ea typeface="+mj-ea"/>
          <a:cs typeface="+mj-cs"/>
        </a:defRPr>
      </a:lvl1pPr>
    </p:titleStyle>
    <p:bodyStyle>
      <a:lvl1pPr marL="539999" indent="-539999" algn="l" defTabSz="2159996" rtl="0" eaLnBrk="1" latinLnBrk="0" hangingPunct="1">
        <a:lnSpc>
          <a:spcPct val="90000"/>
        </a:lnSpc>
        <a:spcBef>
          <a:spcPts val="2362"/>
        </a:spcBef>
        <a:buFont typeface="Arial" panose="020B0604020202020204" pitchFamily="34" charset="0"/>
        <a:buChar char="•"/>
        <a:defRPr sz="6614" kern="1200">
          <a:solidFill>
            <a:schemeClr val="tx1"/>
          </a:solidFill>
          <a:latin typeface="+mn-lt"/>
          <a:ea typeface="+mn-ea"/>
          <a:cs typeface="+mn-cs"/>
        </a:defRPr>
      </a:lvl1pPr>
      <a:lvl2pPr marL="1619997" indent="-539999" algn="l" defTabSz="2159996" rtl="0" eaLnBrk="1" latinLnBrk="0" hangingPunct="1">
        <a:lnSpc>
          <a:spcPct val="90000"/>
        </a:lnSpc>
        <a:spcBef>
          <a:spcPts val="1181"/>
        </a:spcBef>
        <a:buFont typeface="Arial" panose="020B0604020202020204" pitchFamily="34" charset="0"/>
        <a:buChar char="•"/>
        <a:defRPr sz="5669" kern="1200">
          <a:solidFill>
            <a:schemeClr val="tx1"/>
          </a:solidFill>
          <a:latin typeface="+mn-lt"/>
          <a:ea typeface="+mn-ea"/>
          <a:cs typeface="+mn-cs"/>
        </a:defRPr>
      </a:lvl2pPr>
      <a:lvl3pPr marL="2699995" indent="-539999" algn="l" defTabSz="2159996" rtl="0" eaLnBrk="1" latinLnBrk="0" hangingPunct="1">
        <a:lnSpc>
          <a:spcPct val="90000"/>
        </a:lnSpc>
        <a:spcBef>
          <a:spcPts val="1181"/>
        </a:spcBef>
        <a:buFont typeface="Arial" panose="020B0604020202020204" pitchFamily="34" charset="0"/>
        <a:buChar char="•"/>
        <a:defRPr sz="4724" kern="1200">
          <a:solidFill>
            <a:schemeClr val="tx1"/>
          </a:solidFill>
          <a:latin typeface="+mn-lt"/>
          <a:ea typeface="+mn-ea"/>
          <a:cs typeface="+mn-cs"/>
        </a:defRPr>
      </a:lvl3pPr>
      <a:lvl4pPr marL="3779992" indent="-539999" algn="l" defTabSz="2159996" rtl="0" eaLnBrk="1" latinLnBrk="0" hangingPunct="1">
        <a:lnSpc>
          <a:spcPct val="90000"/>
        </a:lnSpc>
        <a:spcBef>
          <a:spcPts val="1181"/>
        </a:spcBef>
        <a:buFont typeface="Arial" panose="020B0604020202020204" pitchFamily="34" charset="0"/>
        <a:buChar char="•"/>
        <a:defRPr sz="4252" kern="1200">
          <a:solidFill>
            <a:schemeClr val="tx1"/>
          </a:solidFill>
          <a:latin typeface="+mn-lt"/>
          <a:ea typeface="+mn-ea"/>
          <a:cs typeface="+mn-cs"/>
        </a:defRPr>
      </a:lvl4pPr>
      <a:lvl5pPr marL="4859990" indent="-539999" algn="l" defTabSz="2159996" rtl="0" eaLnBrk="1" latinLnBrk="0" hangingPunct="1">
        <a:lnSpc>
          <a:spcPct val="90000"/>
        </a:lnSpc>
        <a:spcBef>
          <a:spcPts val="1181"/>
        </a:spcBef>
        <a:buFont typeface="Arial" panose="020B0604020202020204" pitchFamily="34" charset="0"/>
        <a:buChar char="•"/>
        <a:defRPr sz="4252" kern="1200">
          <a:solidFill>
            <a:schemeClr val="tx1"/>
          </a:solidFill>
          <a:latin typeface="+mn-lt"/>
          <a:ea typeface="+mn-ea"/>
          <a:cs typeface="+mn-cs"/>
        </a:defRPr>
      </a:lvl5pPr>
      <a:lvl6pPr marL="5939988" indent="-539999" algn="l" defTabSz="2159996" rtl="0" eaLnBrk="1" latinLnBrk="0" hangingPunct="1">
        <a:lnSpc>
          <a:spcPct val="90000"/>
        </a:lnSpc>
        <a:spcBef>
          <a:spcPts val="1181"/>
        </a:spcBef>
        <a:buFont typeface="Arial" panose="020B0604020202020204" pitchFamily="34" charset="0"/>
        <a:buChar char="•"/>
        <a:defRPr sz="4252" kern="1200">
          <a:solidFill>
            <a:schemeClr val="tx1"/>
          </a:solidFill>
          <a:latin typeface="+mn-lt"/>
          <a:ea typeface="+mn-ea"/>
          <a:cs typeface="+mn-cs"/>
        </a:defRPr>
      </a:lvl6pPr>
      <a:lvl7pPr marL="7019986" indent="-539999" algn="l" defTabSz="2159996" rtl="0" eaLnBrk="1" latinLnBrk="0" hangingPunct="1">
        <a:lnSpc>
          <a:spcPct val="90000"/>
        </a:lnSpc>
        <a:spcBef>
          <a:spcPts val="1181"/>
        </a:spcBef>
        <a:buFont typeface="Arial" panose="020B0604020202020204" pitchFamily="34" charset="0"/>
        <a:buChar char="•"/>
        <a:defRPr sz="4252" kern="1200">
          <a:solidFill>
            <a:schemeClr val="tx1"/>
          </a:solidFill>
          <a:latin typeface="+mn-lt"/>
          <a:ea typeface="+mn-ea"/>
          <a:cs typeface="+mn-cs"/>
        </a:defRPr>
      </a:lvl7pPr>
      <a:lvl8pPr marL="8099984" indent="-539999" algn="l" defTabSz="2159996" rtl="0" eaLnBrk="1" latinLnBrk="0" hangingPunct="1">
        <a:lnSpc>
          <a:spcPct val="90000"/>
        </a:lnSpc>
        <a:spcBef>
          <a:spcPts val="1181"/>
        </a:spcBef>
        <a:buFont typeface="Arial" panose="020B0604020202020204" pitchFamily="34" charset="0"/>
        <a:buChar char="•"/>
        <a:defRPr sz="4252" kern="1200">
          <a:solidFill>
            <a:schemeClr val="tx1"/>
          </a:solidFill>
          <a:latin typeface="+mn-lt"/>
          <a:ea typeface="+mn-ea"/>
          <a:cs typeface="+mn-cs"/>
        </a:defRPr>
      </a:lvl8pPr>
      <a:lvl9pPr marL="9179982" indent="-539999" algn="l" defTabSz="2159996" rtl="0" eaLnBrk="1" latinLnBrk="0" hangingPunct="1">
        <a:lnSpc>
          <a:spcPct val="90000"/>
        </a:lnSpc>
        <a:spcBef>
          <a:spcPts val="1181"/>
        </a:spcBef>
        <a:buFont typeface="Arial" panose="020B0604020202020204" pitchFamily="34" charset="0"/>
        <a:buChar char="•"/>
        <a:defRPr sz="4252" kern="1200">
          <a:solidFill>
            <a:schemeClr val="tx1"/>
          </a:solidFill>
          <a:latin typeface="+mn-lt"/>
          <a:ea typeface="+mn-ea"/>
          <a:cs typeface="+mn-cs"/>
        </a:defRPr>
      </a:lvl9pPr>
    </p:bodyStyle>
    <p:otherStyle>
      <a:defPPr>
        <a:defRPr lang="en-US"/>
      </a:defPPr>
      <a:lvl1pPr marL="0" algn="l" defTabSz="2159996" rtl="0" eaLnBrk="1" latinLnBrk="0" hangingPunct="1">
        <a:defRPr sz="4252" kern="1200">
          <a:solidFill>
            <a:schemeClr val="tx1"/>
          </a:solidFill>
          <a:latin typeface="+mn-lt"/>
          <a:ea typeface="+mn-ea"/>
          <a:cs typeface="+mn-cs"/>
        </a:defRPr>
      </a:lvl1pPr>
      <a:lvl2pPr marL="1079998" algn="l" defTabSz="2159996" rtl="0" eaLnBrk="1" latinLnBrk="0" hangingPunct="1">
        <a:defRPr sz="4252" kern="1200">
          <a:solidFill>
            <a:schemeClr val="tx1"/>
          </a:solidFill>
          <a:latin typeface="+mn-lt"/>
          <a:ea typeface="+mn-ea"/>
          <a:cs typeface="+mn-cs"/>
        </a:defRPr>
      </a:lvl2pPr>
      <a:lvl3pPr marL="2159996" algn="l" defTabSz="2159996" rtl="0" eaLnBrk="1" latinLnBrk="0" hangingPunct="1">
        <a:defRPr sz="4252" kern="1200">
          <a:solidFill>
            <a:schemeClr val="tx1"/>
          </a:solidFill>
          <a:latin typeface="+mn-lt"/>
          <a:ea typeface="+mn-ea"/>
          <a:cs typeface="+mn-cs"/>
        </a:defRPr>
      </a:lvl3pPr>
      <a:lvl4pPr marL="3239994" algn="l" defTabSz="2159996" rtl="0" eaLnBrk="1" latinLnBrk="0" hangingPunct="1">
        <a:defRPr sz="4252" kern="1200">
          <a:solidFill>
            <a:schemeClr val="tx1"/>
          </a:solidFill>
          <a:latin typeface="+mn-lt"/>
          <a:ea typeface="+mn-ea"/>
          <a:cs typeface="+mn-cs"/>
        </a:defRPr>
      </a:lvl4pPr>
      <a:lvl5pPr marL="4319991" algn="l" defTabSz="2159996" rtl="0" eaLnBrk="1" latinLnBrk="0" hangingPunct="1">
        <a:defRPr sz="4252" kern="1200">
          <a:solidFill>
            <a:schemeClr val="tx1"/>
          </a:solidFill>
          <a:latin typeface="+mn-lt"/>
          <a:ea typeface="+mn-ea"/>
          <a:cs typeface="+mn-cs"/>
        </a:defRPr>
      </a:lvl5pPr>
      <a:lvl6pPr marL="5399989" algn="l" defTabSz="2159996" rtl="0" eaLnBrk="1" latinLnBrk="0" hangingPunct="1">
        <a:defRPr sz="4252" kern="1200">
          <a:solidFill>
            <a:schemeClr val="tx1"/>
          </a:solidFill>
          <a:latin typeface="+mn-lt"/>
          <a:ea typeface="+mn-ea"/>
          <a:cs typeface="+mn-cs"/>
        </a:defRPr>
      </a:lvl6pPr>
      <a:lvl7pPr marL="6479987" algn="l" defTabSz="2159996" rtl="0" eaLnBrk="1" latinLnBrk="0" hangingPunct="1">
        <a:defRPr sz="4252" kern="1200">
          <a:solidFill>
            <a:schemeClr val="tx1"/>
          </a:solidFill>
          <a:latin typeface="+mn-lt"/>
          <a:ea typeface="+mn-ea"/>
          <a:cs typeface="+mn-cs"/>
        </a:defRPr>
      </a:lvl7pPr>
      <a:lvl8pPr marL="7559985" algn="l" defTabSz="2159996" rtl="0" eaLnBrk="1" latinLnBrk="0" hangingPunct="1">
        <a:defRPr sz="4252" kern="1200">
          <a:solidFill>
            <a:schemeClr val="tx1"/>
          </a:solidFill>
          <a:latin typeface="+mn-lt"/>
          <a:ea typeface="+mn-ea"/>
          <a:cs typeface="+mn-cs"/>
        </a:defRPr>
      </a:lvl8pPr>
      <a:lvl9pPr marL="8639983" algn="l" defTabSz="2159996" rtl="0" eaLnBrk="1" latinLnBrk="0" hangingPunct="1">
        <a:defRPr sz="425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tângulo 32"/>
          <p:cNvSpPr/>
          <p:nvPr/>
        </p:nvSpPr>
        <p:spPr>
          <a:xfrm>
            <a:off x="18747356" y="12263470"/>
            <a:ext cx="9455109" cy="47196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2" name="Retângulo 31"/>
          <p:cNvSpPr/>
          <p:nvPr/>
        </p:nvSpPr>
        <p:spPr>
          <a:xfrm>
            <a:off x="18728070" y="6363877"/>
            <a:ext cx="9455109" cy="54649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1" name="Retângulo 30"/>
          <p:cNvSpPr/>
          <p:nvPr/>
        </p:nvSpPr>
        <p:spPr>
          <a:xfrm>
            <a:off x="691810" y="11575512"/>
            <a:ext cx="8752545" cy="68795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3" name="Retângulo 22"/>
          <p:cNvSpPr/>
          <p:nvPr/>
        </p:nvSpPr>
        <p:spPr>
          <a:xfrm>
            <a:off x="638484" y="10339130"/>
            <a:ext cx="8752545" cy="68795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0" name="Retângulo 19"/>
          <p:cNvSpPr/>
          <p:nvPr/>
        </p:nvSpPr>
        <p:spPr>
          <a:xfrm>
            <a:off x="693416" y="6241019"/>
            <a:ext cx="8752545" cy="68795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7" name="Retângulo 16"/>
          <p:cNvSpPr/>
          <p:nvPr/>
        </p:nvSpPr>
        <p:spPr>
          <a:xfrm>
            <a:off x="693416" y="4984035"/>
            <a:ext cx="8752545" cy="68795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p:cNvSpPr/>
          <p:nvPr/>
        </p:nvSpPr>
        <p:spPr>
          <a:xfrm>
            <a:off x="3729341" y="1000420"/>
            <a:ext cx="24178421" cy="3016671"/>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00" dirty="0">
              <a:latin typeface="Times" pitchFamily="2" charset="0"/>
              <a:cs typeface="Arial" panose="020B0604020202020204" pitchFamily="34" charset="0"/>
            </a:endParaRPr>
          </a:p>
          <a:p>
            <a:pPr algn="ctr"/>
            <a:r>
              <a:rPr lang="en-US" sz="6600">
                <a:latin typeface="Times" pitchFamily="2" charset="0"/>
                <a:cs typeface="Arial" panose="020B0604020202020204" pitchFamily="34" charset="0"/>
              </a:rPr>
              <a:t>Best </a:t>
            </a:r>
            <a:r>
              <a:rPr lang="en-US" sz="6600" dirty="0">
                <a:latin typeface="Times" pitchFamily="2" charset="0"/>
                <a:cs typeface="Arial" panose="020B0604020202020204" pitchFamily="34" charset="0"/>
              </a:rPr>
              <a:t>Disease in a </a:t>
            </a:r>
            <a:r>
              <a:rPr lang="en-US" sz="6600">
                <a:latin typeface="Times" pitchFamily="2" charset="0"/>
                <a:cs typeface="Arial" panose="020B0604020202020204" pitchFamily="34" charset="0"/>
              </a:rPr>
              <a:t>kidney Transplant </a:t>
            </a:r>
            <a:r>
              <a:rPr lang="en-US" sz="6600" dirty="0">
                <a:latin typeface="Times" pitchFamily="2" charset="0"/>
                <a:cs typeface="Arial" panose="020B0604020202020204" pitchFamily="34" charset="0"/>
              </a:rPr>
              <a:t>P</a:t>
            </a:r>
            <a:r>
              <a:rPr lang="en-US" sz="6600">
                <a:latin typeface="Times" pitchFamily="2" charset="0"/>
                <a:cs typeface="Arial" panose="020B0604020202020204" pitchFamily="34" charset="0"/>
              </a:rPr>
              <a:t>atient</a:t>
            </a:r>
            <a:endParaRPr lang="en-US" sz="6600" dirty="0">
              <a:latin typeface="Times" pitchFamily="2" charset="0"/>
              <a:cs typeface="Arial" panose="020B0604020202020204" pitchFamily="34" charset="0"/>
            </a:endParaRPr>
          </a:p>
          <a:p>
            <a:pPr algn="ctr"/>
            <a:endParaRPr lang="pt-BR" sz="3600" dirty="0">
              <a:latin typeface="Arial" panose="020B0604020202020204" pitchFamily="34" charset="0"/>
              <a:cs typeface="Arial" panose="020B0604020202020204" pitchFamily="34" charset="0"/>
            </a:endParaRPr>
          </a:p>
          <a:p>
            <a:pPr algn="ctr"/>
            <a:r>
              <a:rPr lang="pt-BR" sz="2800" dirty="0">
                <a:latin typeface="Arial" panose="020B0604020202020204" pitchFamily="34" charset="0"/>
                <a:cs typeface="Arial" panose="020B0604020202020204" pitchFamily="34" charset="0"/>
              </a:rPr>
              <a:t>Carolina Maria Barbosa Lemos</a:t>
            </a:r>
            <a:r>
              <a:rPr lang="en-US" sz="2800" baseline="30000" dirty="0">
                <a:solidFill>
                  <a:schemeClr val="bg1"/>
                </a:solidFill>
              </a:rPr>
              <a:t> </a:t>
            </a:r>
            <a:r>
              <a:rPr lang="pt-BR" sz="2800" dirty="0">
                <a:latin typeface="Arial" panose="020B0604020202020204" pitchFamily="34" charset="0"/>
                <a:cs typeface="Arial" panose="020B0604020202020204" pitchFamily="34" charset="0"/>
              </a:rPr>
              <a:t>,Paulo Henrique </a:t>
            </a:r>
            <a:r>
              <a:rPr lang="pt-BR" sz="2800" dirty="0" err="1">
                <a:latin typeface="Arial" panose="020B0604020202020204" pitchFamily="34" charset="0"/>
                <a:cs typeface="Arial" panose="020B0604020202020204" pitchFamily="34" charset="0"/>
              </a:rPr>
              <a:t>Horizonte,Rafael</a:t>
            </a:r>
            <a:r>
              <a:rPr lang="pt-BR" sz="2800" dirty="0">
                <a:latin typeface="Arial" panose="020B0604020202020204" pitchFamily="34" charset="0"/>
                <a:cs typeface="Arial" panose="020B0604020202020204" pitchFamily="34" charset="0"/>
              </a:rPr>
              <a:t> </a:t>
            </a:r>
            <a:r>
              <a:rPr lang="pt-BR" sz="2800" dirty="0" err="1">
                <a:latin typeface="Arial" panose="020B0604020202020204" pitchFamily="34" charset="0"/>
                <a:cs typeface="Arial" panose="020B0604020202020204" pitchFamily="34" charset="0"/>
              </a:rPr>
              <a:t>Garcia,Walther</a:t>
            </a:r>
            <a:r>
              <a:rPr lang="pt-BR" sz="2800" dirty="0">
                <a:latin typeface="Arial" panose="020B0604020202020204" pitchFamily="34" charset="0"/>
                <a:cs typeface="Arial" panose="020B0604020202020204" pitchFamily="34" charset="0"/>
              </a:rPr>
              <a:t> de Oliveira Campos </a:t>
            </a:r>
            <a:r>
              <a:rPr lang="pt-BR" sz="2800" dirty="0" err="1">
                <a:latin typeface="Arial" panose="020B0604020202020204" pitchFamily="34" charset="0"/>
                <a:cs typeface="Arial" panose="020B0604020202020204" pitchFamily="34" charset="0"/>
              </a:rPr>
              <a:t>Neto,Beatriz</a:t>
            </a:r>
            <a:r>
              <a:rPr lang="pt-BR" sz="2800" dirty="0">
                <a:latin typeface="Arial" panose="020B0604020202020204" pitchFamily="34" charset="0"/>
                <a:cs typeface="Arial" panose="020B0604020202020204" pitchFamily="34" charset="0"/>
              </a:rPr>
              <a:t> Mello </a:t>
            </a:r>
            <a:r>
              <a:rPr lang="pt-BR" sz="2800" dirty="0" err="1">
                <a:latin typeface="Arial" panose="020B0604020202020204" pitchFamily="34" charset="0"/>
                <a:cs typeface="Arial" panose="020B0604020202020204" pitchFamily="34" charset="0"/>
              </a:rPr>
              <a:t>Mencaroni,Andréia</a:t>
            </a:r>
            <a:r>
              <a:rPr lang="pt-BR" sz="2800" dirty="0">
                <a:latin typeface="Arial" panose="020B0604020202020204" pitchFamily="34" charset="0"/>
                <a:cs typeface="Arial" panose="020B0604020202020204" pitchFamily="34" charset="0"/>
              </a:rPr>
              <a:t> </a:t>
            </a:r>
            <a:r>
              <a:rPr lang="pt-BR" sz="2800" dirty="0" err="1">
                <a:latin typeface="Arial" panose="020B0604020202020204" pitchFamily="34" charset="0"/>
                <a:cs typeface="Arial" panose="020B0604020202020204" pitchFamily="34" charset="0"/>
              </a:rPr>
              <a:t>Novelli,Nina</a:t>
            </a:r>
            <a:r>
              <a:rPr lang="pt-BR" sz="2800" dirty="0">
                <a:latin typeface="Arial" panose="020B0604020202020204" pitchFamily="34" charset="0"/>
                <a:cs typeface="Arial" panose="020B0604020202020204" pitchFamily="34" charset="0"/>
              </a:rPr>
              <a:t> Rosa </a:t>
            </a:r>
            <a:r>
              <a:rPr lang="pt-BR" sz="2800" dirty="0" err="1">
                <a:latin typeface="Arial" panose="020B0604020202020204" pitchFamily="34" charset="0"/>
                <a:cs typeface="Arial" panose="020B0604020202020204" pitchFamily="34" charset="0"/>
              </a:rPr>
              <a:t>Konichi</a:t>
            </a:r>
            <a:r>
              <a:rPr lang="pt-BR" sz="2800" dirty="0">
                <a:latin typeface="Arial" panose="020B0604020202020204" pitchFamily="34" charset="0"/>
                <a:cs typeface="Arial" panose="020B0604020202020204" pitchFamily="34" charset="0"/>
              </a:rPr>
              <a:t> da Silva, André Marcelo </a:t>
            </a:r>
            <a:r>
              <a:rPr lang="pt-BR" sz="2800" dirty="0">
                <a:solidFill>
                  <a:schemeClr val="bg1"/>
                </a:solidFill>
                <a:latin typeface="Arial" panose="020B0604020202020204" pitchFamily="34" charset="0"/>
                <a:cs typeface="Arial" panose="020B0604020202020204" pitchFamily="34" charset="0"/>
              </a:rPr>
              <a:t>Vieira Gomes</a:t>
            </a:r>
            <a:r>
              <a:rPr lang="en-US" sz="2800" baseline="30000" dirty="0">
                <a:solidFill>
                  <a:schemeClr val="bg1"/>
                </a:solidFill>
              </a:rPr>
              <a:t> </a:t>
            </a:r>
          </a:p>
          <a:p>
            <a:pPr algn="ctr"/>
            <a:endParaRPr lang="pt-BR" sz="3200" dirty="0">
              <a:solidFill>
                <a:schemeClr val="bg1"/>
              </a:solidFill>
              <a:latin typeface="Arial" panose="020B0604020202020204" pitchFamily="34" charset="0"/>
              <a:cs typeface="Arial" panose="020B0604020202020204" pitchFamily="34" charset="0"/>
            </a:endParaRPr>
          </a:p>
        </p:txBody>
      </p:sp>
      <p:pic>
        <p:nvPicPr>
          <p:cNvPr id="6" name="Imagem 5"/>
          <p:cNvPicPr>
            <a:picLocks noChangeAspect="1"/>
          </p:cNvPicPr>
          <p:nvPr/>
        </p:nvPicPr>
        <p:blipFill>
          <a:blip r:embed="rId3"/>
          <a:stretch>
            <a:fillRect/>
          </a:stretch>
        </p:blipFill>
        <p:spPr>
          <a:xfrm>
            <a:off x="881643" y="824306"/>
            <a:ext cx="2824491" cy="2671048"/>
          </a:xfrm>
          <a:prstGeom prst="rect">
            <a:avLst/>
          </a:prstGeom>
        </p:spPr>
      </p:pic>
      <p:sp>
        <p:nvSpPr>
          <p:cNvPr id="7" name="Retângulo 6"/>
          <p:cNvSpPr/>
          <p:nvPr/>
        </p:nvSpPr>
        <p:spPr>
          <a:xfrm>
            <a:off x="617246" y="369212"/>
            <a:ext cx="27698376" cy="150069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Text Box 526"/>
          <p:cNvSpPr txBox="1">
            <a:spLocks noChangeArrowheads="1"/>
          </p:cNvSpPr>
          <p:nvPr/>
        </p:nvSpPr>
        <p:spPr bwMode="auto">
          <a:xfrm>
            <a:off x="755406" y="5711758"/>
            <a:ext cx="8667006" cy="416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6975" tIns="23487" rIns="46975" bIns="23487">
            <a:spAutoFit/>
          </a:bodyPr>
          <a:lstStyle>
            <a:lvl1pPr defTabSz="4513263">
              <a:spcBef>
                <a:spcPct val="20000"/>
              </a:spcBef>
              <a:buChar char="•"/>
              <a:defRPr sz="8900">
                <a:solidFill>
                  <a:schemeClr val="tx1"/>
                </a:solidFill>
                <a:latin typeface="Arial" panose="020B0604020202020204" pitchFamily="34" charset="0"/>
                <a:ea typeface="MS PGothic" panose="020B0600070205080204" pitchFamily="34" charset="-128"/>
              </a:defRPr>
            </a:lvl1pPr>
            <a:lvl2pPr marL="742950" indent="-285750" defTabSz="4513263">
              <a:spcBef>
                <a:spcPct val="20000"/>
              </a:spcBef>
              <a:buChar char="–"/>
              <a:defRPr sz="7800">
                <a:solidFill>
                  <a:schemeClr val="tx1"/>
                </a:solidFill>
                <a:latin typeface="Arial" panose="020B0604020202020204" pitchFamily="34" charset="0"/>
                <a:ea typeface="MS PGothic" panose="020B0600070205080204" pitchFamily="34" charset="-128"/>
              </a:defRPr>
            </a:lvl2pPr>
            <a:lvl3pPr marL="1143000" indent="-228600" defTabSz="4513263">
              <a:spcBef>
                <a:spcPct val="20000"/>
              </a:spcBef>
              <a:buChar char="•"/>
              <a:defRPr sz="6700">
                <a:solidFill>
                  <a:schemeClr val="tx1"/>
                </a:solidFill>
                <a:latin typeface="Arial" panose="020B0604020202020204" pitchFamily="34" charset="0"/>
                <a:ea typeface="MS PGothic" panose="020B0600070205080204" pitchFamily="34" charset="-128"/>
              </a:defRPr>
            </a:lvl3pPr>
            <a:lvl4pPr marL="1600200" indent="-228600" defTabSz="4513263">
              <a:spcBef>
                <a:spcPct val="20000"/>
              </a:spcBef>
              <a:buChar char="–"/>
              <a:defRPr sz="5500">
                <a:solidFill>
                  <a:schemeClr val="tx1"/>
                </a:solidFill>
                <a:latin typeface="Arial" panose="020B0604020202020204" pitchFamily="34" charset="0"/>
                <a:ea typeface="MS PGothic" panose="020B0600070205080204" pitchFamily="34" charset="-128"/>
              </a:defRPr>
            </a:lvl4pPr>
            <a:lvl5pPr marL="2057400" indent="-228600" defTabSz="4513263">
              <a:spcBef>
                <a:spcPct val="20000"/>
              </a:spcBef>
              <a:buChar char="»"/>
              <a:defRPr sz="5500">
                <a:solidFill>
                  <a:schemeClr val="tx1"/>
                </a:solidFill>
                <a:latin typeface="Arial" panose="020B0604020202020204" pitchFamily="34" charset="0"/>
                <a:ea typeface="MS PGothic" panose="020B0600070205080204" pitchFamily="34" charset="-128"/>
              </a:defRPr>
            </a:lvl5pPr>
            <a:lvl6pPr marL="25146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6pPr>
            <a:lvl7pPr marL="29718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7pPr>
            <a:lvl8pPr marL="34290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8pPr>
            <a:lvl9pPr marL="38862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9pPr>
          </a:lstStyle>
          <a:p>
            <a:pPr algn="just">
              <a:spcBef>
                <a:spcPct val="0"/>
              </a:spcBef>
              <a:buNone/>
            </a:pPr>
            <a:r>
              <a:rPr lang="en-US" altLang="pt-BR" sz="2400" dirty="0"/>
              <a:t>To describe a case of Best disease.</a:t>
            </a:r>
          </a:p>
        </p:txBody>
      </p:sp>
      <p:sp>
        <p:nvSpPr>
          <p:cNvPr id="9" name="Text Box 529">
            <a:extLst>
              <a:ext uri="{FF2B5EF4-FFF2-40B4-BE49-F238E27FC236}">
                <a16:creationId xmlns:a16="http://schemas.microsoft.com/office/drawing/2014/main" id="{133E3014-CACD-694E-8688-F500FAE7B482}"/>
              </a:ext>
            </a:extLst>
          </p:cNvPr>
          <p:cNvSpPr txBox="1">
            <a:spLocks noChangeArrowheads="1"/>
          </p:cNvSpPr>
          <p:nvPr/>
        </p:nvSpPr>
        <p:spPr bwMode="auto">
          <a:xfrm>
            <a:off x="723608" y="5038476"/>
            <a:ext cx="1941512"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6975" tIns="23487" rIns="46975" bIns="23487">
            <a:spAutoFit/>
          </a:bodyPr>
          <a:lstStyle>
            <a:lvl1pPr defTabSz="4513263">
              <a:defRPr sz="5100">
                <a:solidFill>
                  <a:schemeClr val="tx1"/>
                </a:solidFill>
                <a:latin typeface="Arial" panose="020B0604020202020204" pitchFamily="34" charset="0"/>
                <a:ea typeface="MS PGothic" panose="020B0600070205080204" pitchFamily="34" charset="-128"/>
              </a:defRPr>
            </a:lvl1pPr>
            <a:lvl2pPr marL="433388" defTabSz="4513263">
              <a:defRPr sz="5100">
                <a:solidFill>
                  <a:schemeClr val="tx1"/>
                </a:solidFill>
                <a:latin typeface="Arial" panose="020B0604020202020204" pitchFamily="34" charset="0"/>
                <a:ea typeface="MS PGothic" panose="020B0600070205080204" pitchFamily="34" charset="-128"/>
              </a:defRPr>
            </a:lvl2pPr>
            <a:lvl3pPr marL="868363" defTabSz="4513263">
              <a:defRPr sz="5100">
                <a:solidFill>
                  <a:schemeClr val="tx1"/>
                </a:solidFill>
                <a:latin typeface="Arial" panose="020B0604020202020204" pitchFamily="34" charset="0"/>
                <a:ea typeface="MS PGothic" panose="020B0600070205080204" pitchFamily="34" charset="-128"/>
              </a:defRPr>
            </a:lvl3pPr>
            <a:lvl4pPr marL="1301750" defTabSz="4513263">
              <a:defRPr sz="5100">
                <a:solidFill>
                  <a:schemeClr val="tx1"/>
                </a:solidFill>
                <a:latin typeface="Arial" panose="020B0604020202020204" pitchFamily="34" charset="0"/>
                <a:ea typeface="MS PGothic" panose="020B0600070205080204" pitchFamily="34" charset="-128"/>
              </a:defRPr>
            </a:lvl4pPr>
            <a:lvl5pPr marL="1736725" defTabSz="4513263">
              <a:defRPr sz="5100">
                <a:solidFill>
                  <a:schemeClr val="tx1"/>
                </a:solidFill>
                <a:latin typeface="Arial" panose="020B0604020202020204" pitchFamily="34" charset="0"/>
                <a:ea typeface="MS PGothic" panose="020B0600070205080204" pitchFamily="34" charset="-128"/>
              </a:defRPr>
            </a:lvl5pPr>
            <a:lvl6pPr marL="2193925" indent="839788" defTabSz="4513263" eaLnBrk="0" fontAlgn="base" hangingPunct="0">
              <a:spcBef>
                <a:spcPct val="0"/>
              </a:spcBef>
              <a:spcAft>
                <a:spcPct val="0"/>
              </a:spcAft>
              <a:defRPr sz="5100">
                <a:solidFill>
                  <a:schemeClr val="tx1"/>
                </a:solidFill>
                <a:latin typeface="Arial" panose="020B0604020202020204" pitchFamily="34" charset="0"/>
                <a:ea typeface="MS PGothic" panose="020B0600070205080204" pitchFamily="34" charset="-128"/>
              </a:defRPr>
            </a:lvl6pPr>
            <a:lvl7pPr marL="2651125" indent="839788" defTabSz="4513263" eaLnBrk="0" fontAlgn="base" hangingPunct="0">
              <a:spcBef>
                <a:spcPct val="0"/>
              </a:spcBef>
              <a:spcAft>
                <a:spcPct val="0"/>
              </a:spcAft>
              <a:defRPr sz="5100">
                <a:solidFill>
                  <a:schemeClr val="tx1"/>
                </a:solidFill>
                <a:latin typeface="Arial" panose="020B0604020202020204" pitchFamily="34" charset="0"/>
                <a:ea typeface="MS PGothic" panose="020B0600070205080204" pitchFamily="34" charset="-128"/>
              </a:defRPr>
            </a:lvl7pPr>
            <a:lvl8pPr marL="3108325" indent="839788" defTabSz="4513263" eaLnBrk="0" fontAlgn="base" hangingPunct="0">
              <a:spcBef>
                <a:spcPct val="0"/>
              </a:spcBef>
              <a:spcAft>
                <a:spcPct val="0"/>
              </a:spcAft>
              <a:defRPr sz="5100">
                <a:solidFill>
                  <a:schemeClr val="tx1"/>
                </a:solidFill>
                <a:latin typeface="Arial" panose="020B0604020202020204" pitchFamily="34" charset="0"/>
                <a:ea typeface="MS PGothic" panose="020B0600070205080204" pitchFamily="34" charset="-128"/>
              </a:defRPr>
            </a:lvl8pPr>
            <a:lvl9pPr marL="3565525" indent="839788" defTabSz="4513263" eaLnBrk="0" fontAlgn="base" hangingPunct="0">
              <a:spcBef>
                <a:spcPct val="0"/>
              </a:spcBef>
              <a:spcAft>
                <a:spcPct val="0"/>
              </a:spcAft>
              <a:defRPr sz="5100">
                <a:solidFill>
                  <a:schemeClr val="tx1"/>
                </a:solidFill>
                <a:latin typeface="Arial" panose="020B0604020202020204" pitchFamily="34" charset="0"/>
                <a:ea typeface="MS PGothic" panose="020B0600070205080204" pitchFamily="34" charset="-128"/>
              </a:defRPr>
            </a:lvl9pPr>
          </a:lstStyle>
          <a:p>
            <a:pPr eaLnBrk="1" hangingPunct="1">
              <a:defRPr/>
            </a:pPr>
            <a:r>
              <a:rPr lang="en-US" altLang="pt-BR" sz="2999" b="1" dirty="0">
                <a:latin typeface="Tahoma" panose="020B0604030504040204" pitchFamily="34" charset="0"/>
              </a:rPr>
              <a:t>PURPOSE</a:t>
            </a:r>
            <a:endParaRPr lang="pt-BR" altLang="pt-BR" sz="2999" b="1" dirty="0">
              <a:latin typeface="Tahoma" panose="020B0604030504040204" pitchFamily="34" charset="0"/>
            </a:endParaRPr>
          </a:p>
        </p:txBody>
      </p:sp>
      <p:sp>
        <p:nvSpPr>
          <p:cNvPr id="19" name="Text Box 526"/>
          <p:cNvSpPr txBox="1">
            <a:spLocks noChangeArrowheads="1"/>
          </p:cNvSpPr>
          <p:nvPr/>
        </p:nvSpPr>
        <p:spPr bwMode="auto">
          <a:xfrm>
            <a:off x="18796444" y="4909614"/>
            <a:ext cx="9344853" cy="1524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6975" tIns="23487" rIns="46975" bIns="23487">
            <a:spAutoFit/>
          </a:bodyPr>
          <a:lstStyle>
            <a:lvl1pPr defTabSz="4513263">
              <a:spcBef>
                <a:spcPct val="20000"/>
              </a:spcBef>
              <a:buChar char="•"/>
              <a:defRPr sz="8900">
                <a:solidFill>
                  <a:schemeClr val="tx1"/>
                </a:solidFill>
                <a:latin typeface="Arial" panose="020B0604020202020204" pitchFamily="34" charset="0"/>
                <a:ea typeface="MS PGothic" panose="020B0600070205080204" pitchFamily="34" charset="-128"/>
              </a:defRPr>
            </a:lvl1pPr>
            <a:lvl2pPr marL="742950" indent="-285750" defTabSz="4513263">
              <a:spcBef>
                <a:spcPct val="20000"/>
              </a:spcBef>
              <a:buChar char="–"/>
              <a:defRPr sz="7800">
                <a:solidFill>
                  <a:schemeClr val="tx1"/>
                </a:solidFill>
                <a:latin typeface="Arial" panose="020B0604020202020204" pitchFamily="34" charset="0"/>
                <a:ea typeface="MS PGothic" panose="020B0600070205080204" pitchFamily="34" charset="-128"/>
              </a:defRPr>
            </a:lvl2pPr>
            <a:lvl3pPr marL="1143000" indent="-228600" defTabSz="4513263">
              <a:spcBef>
                <a:spcPct val="20000"/>
              </a:spcBef>
              <a:buChar char="•"/>
              <a:defRPr sz="6700">
                <a:solidFill>
                  <a:schemeClr val="tx1"/>
                </a:solidFill>
                <a:latin typeface="Arial" panose="020B0604020202020204" pitchFamily="34" charset="0"/>
                <a:ea typeface="MS PGothic" panose="020B0600070205080204" pitchFamily="34" charset="-128"/>
              </a:defRPr>
            </a:lvl3pPr>
            <a:lvl4pPr marL="1600200" indent="-228600" defTabSz="4513263">
              <a:spcBef>
                <a:spcPct val="20000"/>
              </a:spcBef>
              <a:buChar char="–"/>
              <a:defRPr sz="5500">
                <a:solidFill>
                  <a:schemeClr val="tx1"/>
                </a:solidFill>
                <a:latin typeface="Arial" panose="020B0604020202020204" pitchFamily="34" charset="0"/>
                <a:ea typeface="MS PGothic" panose="020B0600070205080204" pitchFamily="34" charset="-128"/>
              </a:defRPr>
            </a:lvl4pPr>
            <a:lvl5pPr marL="2057400" indent="-228600" defTabSz="4513263">
              <a:spcBef>
                <a:spcPct val="20000"/>
              </a:spcBef>
              <a:buChar char="»"/>
              <a:defRPr sz="5500">
                <a:solidFill>
                  <a:schemeClr val="tx1"/>
                </a:solidFill>
                <a:latin typeface="Arial" panose="020B0604020202020204" pitchFamily="34" charset="0"/>
                <a:ea typeface="MS PGothic" panose="020B0600070205080204" pitchFamily="34" charset="-128"/>
              </a:defRPr>
            </a:lvl5pPr>
            <a:lvl6pPr marL="25146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6pPr>
            <a:lvl7pPr marL="29718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7pPr>
            <a:lvl8pPr marL="34290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8pPr>
            <a:lvl9pPr marL="38862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9pPr>
          </a:lstStyle>
          <a:p>
            <a:pPr algn="just">
              <a:spcBef>
                <a:spcPct val="0"/>
              </a:spcBef>
              <a:buNone/>
            </a:pPr>
            <a:r>
              <a:rPr lang="en-US" sz="2400" dirty="0">
                <a:cs typeface="Arial" panose="020B0604020202020204" pitchFamily="34" charset="0"/>
              </a:rPr>
              <a:t> Fluorescein angiography: Preserved filling </a:t>
            </a:r>
            <a:r>
              <a:rPr lang="en-US" sz="2400" dirty="0" err="1">
                <a:cs typeface="Arial" panose="020B0604020202020204" pitchFamily="34" charset="0"/>
              </a:rPr>
              <a:t>time,presence</a:t>
            </a:r>
            <a:r>
              <a:rPr lang="en-US" sz="2400" dirty="0">
                <a:cs typeface="Arial" panose="020B0604020202020204" pitchFamily="34" charset="0"/>
              </a:rPr>
              <a:t> of an area of </a:t>
            </a:r>
            <a:r>
              <a:rPr lang="en-US" sz="2400" dirty="0" err="1">
                <a:cs typeface="Arial" panose="020B0604020202020204" pitchFamily="34" charset="0"/>
              </a:rPr>
              <a:t>hyperfluorescence</a:t>
            </a:r>
            <a:r>
              <a:rPr lang="en-US" sz="2400" dirty="0">
                <a:cs typeface="Arial" panose="020B0604020202020204" pitchFamily="34" charset="0"/>
              </a:rPr>
              <a:t> by staining and impregnation in the macular region</a:t>
            </a:r>
          </a:p>
          <a:p>
            <a:pPr algn="just">
              <a:spcBef>
                <a:spcPct val="0"/>
              </a:spcBef>
              <a:buNone/>
            </a:pPr>
            <a:endParaRPr lang="en-US" altLang="pt-BR" sz="2400" dirty="0"/>
          </a:p>
        </p:txBody>
      </p:sp>
      <p:sp>
        <p:nvSpPr>
          <p:cNvPr id="21" name="Text Box 526"/>
          <p:cNvSpPr txBox="1">
            <a:spLocks noChangeArrowheads="1"/>
          </p:cNvSpPr>
          <p:nvPr/>
        </p:nvSpPr>
        <p:spPr bwMode="auto">
          <a:xfrm>
            <a:off x="716822" y="6967849"/>
            <a:ext cx="8667006" cy="3703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6975" tIns="23487" rIns="46975" bIns="23487">
            <a:spAutoFit/>
          </a:bodyPr>
          <a:lstStyle>
            <a:lvl1pPr defTabSz="4513263">
              <a:spcBef>
                <a:spcPct val="20000"/>
              </a:spcBef>
              <a:buChar char="•"/>
              <a:defRPr sz="8900">
                <a:solidFill>
                  <a:schemeClr val="tx1"/>
                </a:solidFill>
                <a:latin typeface="Arial" panose="020B0604020202020204" pitchFamily="34" charset="0"/>
                <a:ea typeface="MS PGothic" panose="020B0600070205080204" pitchFamily="34" charset="-128"/>
              </a:defRPr>
            </a:lvl1pPr>
            <a:lvl2pPr marL="742950" indent="-285750" defTabSz="4513263">
              <a:spcBef>
                <a:spcPct val="20000"/>
              </a:spcBef>
              <a:buChar char="–"/>
              <a:defRPr sz="7800">
                <a:solidFill>
                  <a:schemeClr val="tx1"/>
                </a:solidFill>
                <a:latin typeface="Arial" panose="020B0604020202020204" pitchFamily="34" charset="0"/>
                <a:ea typeface="MS PGothic" panose="020B0600070205080204" pitchFamily="34" charset="-128"/>
              </a:defRPr>
            </a:lvl2pPr>
            <a:lvl3pPr marL="1143000" indent="-228600" defTabSz="4513263">
              <a:spcBef>
                <a:spcPct val="20000"/>
              </a:spcBef>
              <a:buChar char="•"/>
              <a:defRPr sz="6700">
                <a:solidFill>
                  <a:schemeClr val="tx1"/>
                </a:solidFill>
                <a:latin typeface="Arial" panose="020B0604020202020204" pitchFamily="34" charset="0"/>
                <a:ea typeface="MS PGothic" panose="020B0600070205080204" pitchFamily="34" charset="-128"/>
              </a:defRPr>
            </a:lvl3pPr>
            <a:lvl4pPr marL="1600200" indent="-228600" defTabSz="4513263">
              <a:spcBef>
                <a:spcPct val="20000"/>
              </a:spcBef>
              <a:buChar char="–"/>
              <a:defRPr sz="5500">
                <a:solidFill>
                  <a:schemeClr val="tx1"/>
                </a:solidFill>
                <a:latin typeface="Arial" panose="020B0604020202020204" pitchFamily="34" charset="0"/>
                <a:ea typeface="MS PGothic" panose="020B0600070205080204" pitchFamily="34" charset="-128"/>
              </a:defRPr>
            </a:lvl4pPr>
            <a:lvl5pPr marL="2057400" indent="-228600" defTabSz="4513263">
              <a:spcBef>
                <a:spcPct val="20000"/>
              </a:spcBef>
              <a:buChar char="»"/>
              <a:defRPr sz="5500">
                <a:solidFill>
                  <a:schemeClr val="tx1"/>
                </a:solidFill>
                <a:latin typeface="Arial" panose="020B0604020202020204" pitchFamily="34" charset="0"/>
                <a:ea typeface="MS PGothic" panose="020B0600070205080204" pitchFamily="34" charset="-128"/>
              </a:defRPr>
            </a:lvl5pPr>
            <a:lvl6pPr marL="25146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6pPr>
            <a:lvl7pPr marL="29718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7pPr>
            <a:lvl8pPr marL="34290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8pPr>
            <a:lvl9pPr marL="38862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9pPr>
          </a:lstStyle>
          <a:p>
            <a:pPr algn="just">
              <a:buNone/>
            </a:pPr>
            <a:r>
              <a:rPr lang="en-US" sz="2400" dirty="0"/>
              <a:t>The term </a:t>
            </a:r>
            <a:r>
              <a:rPr lang="en-US" sz="2400" dirty="0" err="1"/>
              <a:t>viteliforme,derived</a:t>
            </a:r>
            <a:r>
              <a:rPr lang="en-US" sz="2400" dirty="0"/>
              <a:t> from the </a:t>
            </a:r>
            <a:r>
              <a:rPr lang="en-US" sz="2400" dirty="0" err="1"/>
              <a:t>latin</a:t>
            </a:r>
            <a:r>
              <a:rPr lang="en-US" sz="2400" dirty="0"/>
              <a:t> vitellus (egg yolk), is used to describe the fundoscopic findings of yellowish and oval </a:t>
            </a:r>
            <a:r>
              <a:rPr lang="en-US" sz="2400" dirty="0" err="1"/>
              <a:t>subretinian</a:t>
            </a:r>
            <a:r>
              <a:rPr lang="en-US" sz="2400" dirty="0"/>
              <a:t> deposits(1).</a:t>
            </a:r>
            <a:br>
              <a:rPr lang="en-US" sz="2400" dirty="0"/>
            </a:br>
            <a:r>
              <a:rPr lang="en-US" sz="2400" dirty="0"/>
              <a:t>Best vitelliform macular dystrophy ( BVMD) is one of the most common macular dystrophies, typically presents in childhood. Its characteristic presentation is by bilateral fundus changes of egg-yolk appearance at the macula in both eyes. Retinal pigment epithelium (RPE) is primarily </a:t>
            </a:r>
            <a:r>
              <a:rPr lang="en-US" sz="2400" dirty="0" err="1"/>
              <a:t>affected.The</a:t>
            </a:r>
            <a:r>
              <a:rPr lang="en-US" sz="2400" dirty="0"/>
              <a:t> terminal can complicate with choroidal neovascularization(1,2).</a:t>
            </a:r>
          </a:p>
          <a:p>
            <a:pPr algn="just">
              <a:buNone/>
            </a:pPr>
            <a:endParaRPr lang="en-US" sz="1800" dirty="0">
              <a:cs typeface="Arial" panose="020B0604020202020204" pitchFamily="34" charset="0"/>
            </a:endParaRPr>
          </a:p>
        </p:txBody>
      </p:sp>
      <p:sp>
        <p:nvSpPr>
          <p:cNvPr id="22" name="Text Box 529">
            <a:extLst>
              <a:ext uri="{FF2B5EF4-FFF2-40B4-BE49-F238E27FC236}">
                <a16:creationId xmlns:a16="http://schemas.microsoft.com/office/drawing/2014/main" id="{133E3014-CACD-694E-8688-F500FAE7B482}"/>
              </a:ext>
            </a:extLst>
          </p:cNvPr>
          <p:cNvSpPr txBox="1">
            <a:spLocks noChangeArrowheads="1"/>
          </p:cNvSpPr>
          <p:nvPr/>
        </p:nvSpPr>
        <p:spPr bwMode="auto">
          <a:xfrm>
            <a:off x="755406" y="6363877"/>
            <a:ext cx="3235151" cy="508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6975" tIns="23487" rIns="46975" bIns="23487">
            <a:spAutoFit/>
          </a:bodyPr>
          <a:lstStyle>
            <a:lvl1pPr defTabSz="4513263">
              <a:defRPr sz="5100">
                <a:solidFill>
                  <a:schemeClr val="tx1"/>
                </a:solidFill>
                <a:latin typeface="Arial" panose="020B0604020202020204" pitchFamily="34" charset="0"/>
                <a:ea typeface="MS PGothic" panose="020B0600070205080204" pitchFamily="34" charset="-128"/>
              </a:defRPr>
            </a:lvl1pPr>
            <a:lvl2pPr marL="433388" defTabSz="4513263">
              <a:defRPr sz="5100">
                <a:solidFill>
                  <a:schemeClr val="tx1"/>
                </a:solidFill>
                <a:latin typeface="Arial" panose="020B0604020202020204" pitchFamily="34" charset="0"/>
                <a:ea typeface="MS PGothic" panose="020B0600070205080204" pitchFamily="34" charset="-128"/>
              </a:defRPr>
            </a:lvl2pPr>
            <a:lvl3pPr marL="868363" defTabSz="4513263">
              <a:defRPr sz="5100">
                <a:solidFill>
                  <a:schemeClr val="tx1"/>
                </a:solidFill>
                <a:latin typeface="Arial" panose="020B0604020202020204" pitchFamily="34" charset="0"/>
                <a:ea typeface="MS PGothic" panose="020B0600070205080204" pitchFamily="34" charset="-128"/>
              </a:defRPr>
            </a:lvl3pPr>
            <a:lvl4pPr marL="1301750" defTabSz="4513263">
              <a:defRPr sz="5100">
                <a:solidFill>
                  <a:schemeClr val="tx1"/>
                </a:solidFill>
                <a:latin typeface="Arial" panose="020B0604020202020204" pitchFamily="34" charset="0"/>
                <a:ea typeface="MS PGothic" panose="020B0600070205080204" pitchFamily="34" charset="-128"/>
              </a:defRPr>
            </a:lvl4pPr>
            <a:lvl5pPr marL="1736725" defTabSz="4513263">
              <a:defRPr sz="5100">
                <a:solidFill>
                  <a:schemeClr val="tx1"/>
                </a:solidFill>
                <a:latin typeface="Arial" panose="020B0604020202020204" pitchFamily="34" charset="0"/>
                <a:ea typeface="MS PGothic" panose="020B0600070205080204" pitchFamily="34" charset="-128"/>
              </a:defRPr>
            </a:lvl5pPr>
            <a:lvl6pPr marL="2193925" indent="839788" defTabSz="4513263" eaLnBrk="0" fontAlgn="base" hangingPunct="0">
              <a:spcBef>
                <a:spcPct val="0"/>
              </a:spcBef>
              <a:spcAft>
                <a:spcPct val="0"/>
              </a:spcAft>
              <a:defRPr sz="5100">
                <a:solidFill>
                  <a:schemeClr val="tx1"/>
                </a:solidFill>
                <a:latin typeface="Arial" panose="020B0604020202020204" pitchFamily="34" charset="0"/>
                <a:ea typeface="MS PGothic" panose="020B0600070205080204" pitchFamily="34" charset="-128"/>
              </a:defRPr>
            </a:lvl6pPr>
            <a:lvl7pPr marL="2651125" indent="839788" defTabSz="4513263" eaLnBrk="0" fontAlgn="base" hangingPunct="0">
              <a:spcBef>
                <a:spcPct val="0"/>
              </a:spcBef>
              <a:spcAft>
                <a:spcPct val="0"/>
              </a:spcAft>
              <a:defRPr sz="5100">
                <a:solidFill>
                  <a:schemeClr val="tx1"/>
                </a:solidFill>
                <a:latin typeface="Arial" panose="020B0604020202020204" pitchFamily="34" charset="0"/>
                <a:ea typeface="MS PGothic" panose="020B0600070205080204" pitchFamily="34" charset="-128"/>
              </a:defRPr>
            </a:lvl7pPr>
            <a:lvl8pPr marL="3108325" indent="839788" defTabSz="4513263" eaLnBrk="0" fontAlgn="base" hangingPunct="0">
              <a:spcBef>
                <a:spcPct val="0"/>
              </a:spcBef>
              <a:spcAft>
                <a:spcPct val="0"/>
              </a:spcAft>
              <a:defRPr sz="5100">
                <a:solidFill>
                  <a:schemeClr val="tx1"/>
                </a:solidFill>
                <a:latin typeface="Arial" panose="020B0604020202020204" pitchFamily="34" charset="0"/>
                <a:ea typeface="MS PGothic" panose="020B0600070205080204" pitchFamily="34" charset="-128"/>
              </a:defRPr>
            </a:lvl8pPr>
            <a:lvl9pPr marL="3565525" indent="839788" defTabSz="4513263" eaLnBrk="0" fontAlgn="base" hangingPunct="0">
              <a:spcBef>
                <a:spcPct val="0"/>
              </a:spcBef>
              <a:spcAft>
                <a:spcPct val="0"/>
              </a:spcAft>
              <a:defRPr sz="5100">
                <a:solidFill>
                  <a:schemeClr val="tx1"/>
                </a:solidFill>
                <a:latin typeface="Arial" panose="020B0604020202020204" pitchFamily="34" charset="0"/>
                <a:ea typeface="MS PGothic" panose="020B0600070205080204" pitchFamily="34" charset="-128"/>
              </a:defRPr>
            </a:lvl9pPr>
          </a:lstStyle>
          <a:p>
            <a:pPr eaLnBrk="1" hangingPunct="1">
              <a:defRPr/>
            </a:pPr>
            <a:r>
              <a:rPr lang="en-US" altLang="pt-BR" sz="2999" b="1" dirty="0">
                <a:latin typeface="Tahoma" panose="020B0604030504040204" pitchFamily="34" charset="0"/>
              </a:rPr>
              <a:t>INTRODUCTION</a:t>
            </a:r>
            <a:endParaRPr lang="pt-BR" altLang="pt-BR" sz="2999" b="1" dirty="0">
              <a:latin typeface="Tahoma" panose="020B0604030504040204" pitchFamily="34" charset="0"/>
            </a:endParaRPr>
          </a:p>
        </p:txBody>
      </p:sp>
      <p:sp>
        <p:nvSpPr>
          <p:cNvPr id="24" name="Text Box 526"/>
          <p:cNvSpPr txBox="1">
            <a:spLocks noChangeArrowheads="1"/>
          </p:cNvSpPr>
          <p:nvPr/>
        </p:nvSpPr>
        <p:spPr bwMode="auto">
          <a:xfrm>
            <a:off x="659128" y="11027089"/>
            <a:ext cx="8522015" cy="416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6975" tIns="23487" rIns="46975" bIns="23487">
            <a:spAutoFit/>
          </a:bodyPr>
          <a:lstStyle>
            <a:lvl1pPr defTabSz="4513263">
              <a:spcBef>
                <a:spcPct val="20000"/>
              </a:spcBef>
              <a:buChar char="•"/>
              <a:defRPr sz="8900">
                <a:solidFill>
                  <a:schemeClr val="tx1"/>
                </a:solidFill>
                <a:latin typeface="Arial" panose="020B0604020202020204" pitchFamily="34" charset="0"/>
                <a:ea typeface="MS PGothic" panose="020B0600070205080204" pitchFamily="34" charset="-128"/>
              </a:defRPr>
            </a:lvl1pPr>
            <a:lvl2pPr marL="742950" indent="-285750" defTabSz="4513263">
              <a:spcBef>
                <a:spcPct val="20000"/>
              </a:spcBef>
              <a:buChar char="–"/>
              <a:defRPr sz="7800">
                <a:solidFill>
                  <a:schemeClr val="tx1"/>
                </a:solidFill>
                <a:latin typeface="Arial" panose="020B0604020202020204" pitchFamily="34" charset="0"/>
                <a:ea typeface="MS PGothic" panose="020B0600070205080204" pitchFamily="34" charset="-128"/>
              </a:defRPr>
            </a:lvl2pPr>
            <a:lvl3pPr marL="1143000" indent="-228600" defTabSz="4513263">
              <a:spcBef>
                <a:spcPct val="20000"/>
              </a:spcBef>
              <a:buChar char="•"/>
              <a:defRPr sz="6700">
                <a:solidFill>
                  <a:schemeClr val="tx1"/>
                </a:solidFill>
                <a:latin typeface="Arial" panose="020B0604020202020204" pitchFamily="34" charset="0"/>
                <a:ea typeface="MS PGothic" panose="020B0600070205080204" pitchFamily="34" charset="-128"/>
              </a:defRPr>
            </a:lvl3pPr>
            <a:lvl4pPr marL="1600200" indent="-228600" defTabSz="4513263">
              <a:spcBef>
                <a:spcPct val="20000"/>
              </a:spcBef>
              <a:buChar char="–"/>
              <a:defRPr sz="5500">
                <a:solidFill>
                  <a:schemeClr val="tx1"/>
                </a:solidFill>
                <a:latin typeface="Arial" panose="020B0604020202020204" pitchFamily="34" charset="0"/>
                <a:ea typeface="MS PGothic" panose="020B0600070205080204" pitchFamily="34" charset="-128"/>
              </a:defRPr>
            </a:lvl4pPr>
            <a:lvl5pPr marL="2057400" indent="-228600" defTabSz="4513263">
              <a:spcBef>
                <a:spcPct val="20000"/>
              </a:spcBef>
              <a:buChar char="»"/>
              <a:defRPr sz="5500">
                <a:solidFill>
                  <a:schemeClr val="tx1"/>
                </a:solidFill>
                <a:latin typeface="Arial" panose="020B0604020202020204" pitchFamily="34" charset="0"/>
                <a:ea typeface="MS PGothic" panose="020B0600070205080204" pitchFamily="34" charset="-128"/>
              </a:defRPr>
            </a:lvl5pPr>
            <a:lvl6pPr marL="25146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6pPr>
            <a:lvl7pPr marL="29718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7pPr>
            <a:lvl8pPr marL="34290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8pPr>
            <a:lvl9pPr marL="38862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9pPr>
          </a:lstStyle>
          <a:p>
            <a:pPr algn="just">
              <a:spcBef>
                <a:spcPct val="0"/>
              </a:spcBef>
              <a:buNone/>
            </a:pPr>
            <a:r>
              <a:rPr lang="en-US" altLang="pt-BR" sz="2400" dirty="0"/>
              <a:t>Medical records review</a:t>
            </a:r>
          </a:p>
        </p:txBody>
      </p:sp>
      <p:sp>
        <p:nvSpPr>
          <p:cNvPr id="25" name="Text Box 529">
            <a:extLst>
              <a:ext uri="{FF2B5EF4-FFF2-40B4-BE49-F238E27FC236}">
                <a16:creationId xmlns:a16="http://schemas.microsoft.com/office/drawing/2014/main" id="{133E3014-CACD-694E-8688-F500FAE7B482}"/>
              </a:ext>
            </a:extLst>
          </p:cNvPr>
          <p:cNvSpPr txBox="1">
            <a:spLocks noChangeArrowheads="1"/>
          </p:cNvSpPr>
          <p:nvPr/>
        </p:nvSpPr>
        <p:spPr bwMode="auto">
          <a:xfrm>
            <a:off x="914654" y="10386462"/>
            <a:ext cx="2036105" cy="508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6975" tIns="23487" rIns="46975" bIns="23487">
            <a:spAutoFit/>
          </a:bodyPr>
          <a:lstStyle>
            <a:lvl1pPr defTabSz="4513263">
              <a:defRPr sz="5100">
                <a:solidFill>
                  <a:schemeClr val="tx1"/>
                </a:solidFill>
                <a:latin typeface="Arial" panose="020B0604020202020204" pitchFamily="34" charset="0"/>
                <a:ea typeface="MS PGothic" panose="020B0600070205080204" pitchFamily="34" charset="-128"/>
              </a:defRPr>
            </a:lvl1pPr>
            <a:lvl2pPr marL="433388" defTabSz="4513263">
              <a:defRPr sz="5100">
                <a:solidFill>
                  <a:schemeClr val="tx1"/>
                </a:solidFill>
                <a:latin typeface="Arial" panose="020B0604020202020204" pitchFamily="34" charset="0"/>
                <a:ea typeface="MS PGothic" panose="020B0600070205080204" pitchFamily="34" charset="-128"/>
              </a:defRPr>
            </a:lvl2pPr>
            <a:lvl3pPr marL="868363" defTabSz="4513263">
              <a:defRPr sz="5100">
                <a:solidFill>
                  <a:schemeClr val="tx1"/>
                </a:solidFill>
                <a:latin typeface="Arial" panose="020B0604020202020204" pitchFamily="34" charset="0"/>
                <a:ea typeface="MS PGothic" panose="020B0600070205080204" pitchFamily="34" charset="-128"/>
              </a:defRPr>
            </a:lvl3pPr>
            <a:lvl4pPr marL="1301750" defTabSz="4513263">
              <a:defRPr sz="5100">
                <a:solidFill>
                  <a:schemeClr val="tx1"/>
                </a:solidFill>
                <a:latin typeface="Arial" panose="020B0604020202020204" pitchFamily="34" charset="0"/>
                <a:ea typeface="MS PGothic" panose="020B0600070205080204" pitchFamily="34" charset="-128"/>
              </a:defRPr>
            </a:lvl4pPr>
            <a:lvl5pPr marL="1736725" defTabSz="4513263">
              <a:defRPr sz="5100">
                <a:solidFill>
                  <a:schemeClr val="tx1"/>
                </a:solidFill>
                <a:latin typeface="Arial" panose="020B0604020202020204" pitchFamily="34" charset="0"/>
                <a:ea typeface="MS PGothic" panose="020B0600070205080204" pitchFamily="34" charset="-128"/>
              </a:defRPr>
            </a:lvl5pPr>
            <a:lvl6pPr marL="2193925" indent="839788" defTabSz="4513263" eaLnBrk="0" fontAlgn="base" hangingPunct="0">
              <a:spcBef>
                <a:spcPct val="0"/>
              </a:spcBef>
              <a:spcAft>
                <a:spcPct val="0"/>
              </a:spcAft>
              <a:defRPr sz="5100">
                <a:solidFill>
                  <a:schemeClr val="tx1"/>
                </a:solidFill>
                <a:latin typeface="Arial" panose="020B0604020202020204" pitchFamily="34" charset="0"/>
                <a:ea typeface="MS PGothic" panose="020B0600070205080204" pitchFamily="34" charset="-128"/>
              </a:defRPr>
            </a:lvl6pPr>
            <a:lvl7pPr marL="2651125" indent="839788" defTabSz="4513263" eaLnBrk="0" fontAlgn="base" hangingPunct="0">
              <a:spcBef>
                <a:spcPct val="0"/>
              </a:spcBef>
              <a:spcAft>
                <a:spcPct val="0"/>
              </a:spcAft>
              <a:defRPr sz="5100">
                <a:solidFill>
                  <a:schemeClr val="tx1"/>
                </a:solidFill>
                <a:latin typeface="Arial" panose="020B0604020202020204" pitchFamily="34" charset="0"/>
                <a:ea typeface="MS PGothic" panose="020B0600070205080204" pitchFamily="34" charset="-128"/>
              </a:defRPr>
            </a:lvl7pPr>
            <a:lvl8pPr marL="3108325" indent="839788" defTabSz="4513263" eaLnBrk="0" fontAlgn="base" hangingPunct="0">
              <a:spcBef>
                <a:spcPct val="0"/>
              </a:spcBef>
              <a:spcAft>
                <a:spcPct val="0"/>
              </a:spcAft>
              <a:defRPr sz="5100">
                <a:solidFill>
                  <a:schemeClr val="tx1"/>
                </a:solidFill>
                <a:latin typeface="Arial" panose="020B0604020202020204" pitchFamily="34" charset="0"/>
                <a:ea typeface="MS PGothic" panose="020B0600070205080204" pitchFamily="34" charset="-128"/>
              </a:defRPr>
            </a:lvl8pPr>
            <a:lvl9pPr marL="3565525" indent="839788" defTabSz="4513263" eaLnBrk="0" fontAlgn="base" hangingPunct="0">
              <a:spcBef>
                <a:spcPct val="0"/>
              </a:spcBef>
              <a:spcAft>
                <a:spcPct val="0"/>
              </a:spcAft>
              <a:defRPr sz="5100">
                <a:solidFill>
                  <a:schemeClr val="tx1"/>
                </a:solidFill>
                <a:latin typeface="Arial" panose="020B0604020202020204" pitchFamily="34" charset="0"/>
                <a:ea typeface="MS PGothic" panose="020B0600070205080204" pitchFamily="34" charset="-128"/>
              </a:defRPr>
            </a:lvl9pPr>
          </a:lstStyle>
          <a:p>
            <a:pPr eaLnBrk="1" hangingPunct="1">
              <a:defRPr/>
            </a:pPr>
            <a:r>
              <a:rPr lang="en-US" altLang="pt-BR" sz="2999" b="1" dirty="0">
                <a:latin typeface="Tahoma" panose="020B0604030504040204" pitchFamily="34" charset="0"/>
              </a:rPr>
              <a:t>METHODS</a:t>
            </a:r>
            <a:endParaRPr lang="pt-BR" altLang="pt-BR" sz="2999" b="1" dirty="0">
              <a:latin typeface="Tahoma" panose="020B0604030504040204" pitchFamily="34" charset="0"/>
            </a:endParaRPr>
          </a:p>
        </p:txBody>
      </p:sp>
      <p:sp>
        <p:nvSpPr>
          <p:cNvPr id="26" name="Text Box 529">
            <a:extLst>
              <a:ext uri="{FF2B5EF4-FFF2-40B4-BE49-F238E27FC236}">
                <a16:creationId xmlns:a16="http://schemas.microsoft.com/office/drawing/2014/main" id="{133E3014-CACD-694E-8688-F500FAE7B482}"/>
              </a:ext>
            </a:extLst>
          </p:cNvPr>
          <p:cNvSpPr txBox="1">
            <a:spLocks noChangeArrowheads="1"/>
          </p:cNvSpPr>
          <p:nvPr/>
        </p:nvSpPr>
        <p:spPr bwMode="auto">
          <a:xfrm>
            <a:off x="827788" y="11673443"/>
            <a:ext cx="1837332" cy="508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6975" tIns="23487" rIns="46975" bIns="23487">
            <a:spAutoFit/>
          </a:bodyPr>
          <a:lstStyle>
            <a:lvl1pPr defTabSz="4513263">
              <a:defRPr sz="5100">
                <a:solidFill>
                  <a:schemeClr val="tx1"/>
                </a:solidFill>
                <a:latin typeface="Arial" panose="020B0604020202020204" pitchFamily="34" charset="0"/>
                <a:ea typeface="MS PGothic" panose="020B0600070205080204" pitchFamily="34" charset="-128"/>
              </a:defRPr>
            </a:lvl1pPr>
            <a:lvl2pPr marL="433388" defTabSz="4513263">
              <a:defRPr sz="5100">
                <a:solidFill>
                  <a:schemeClr val="tx1"/>
                </a:solidFill>
                <a:latin typeface="Arial" panose="020B0604020202020204" pitchFamily="34" charset="0"/>
                <a:ea typeface="MS PGothic" panose="020B0600070205080204" pitchFamily="34" charset="-128"/>
              </a:defRPr>
            </a:lvl2pPr>
            <a:lvl3pPr marL="868363" defTabSz="4513263">
              <a:defRPr sz="5100">
                <a:solidFill>
                  <a:schemeClr val="tx1"/>
                </a:solidFill>
                <a:latin typeface="Arial" panose="020B0604020202020204" pitchFamily="34" charset="0"/>
                <a:ea typeface="MS PGothic" panose="020B0600070205080204" pitchFamily="34" charset="-128"/>
              </a:defRPr>
            </a:lvl3pPr>
            <a:lvl4pPr marL="1301750" defTabSz="4513263">
              <a:defRPr sz="5100">
                <a:solidFill>
                  <a:schemeClr val="tx1"/>
                </a:solidFill>
                <a:latin typeface="Arial" panose="020B0604020202020204" pitchFamily="34" charset="0"/>
                <a:ea typeface="MS PGothic" panose="020B0600070205080204" pitchFamily="34" charset="-128"/>
              </a:defRPr>
            </a:lvl4pPr>
            <a:lvl5pPr marL="1736725" defTabSz="4513263">
              <a:defRPr sz="5100">
                <a:solidFill>
                  <a:schemeClr val="tx1"/>
                </a:solidFill>
                <a:latin typeface="Arial" panose="020B0604020202020204" pitchFamily="34" charset="0"/>
                <a:ea typeface="MS PGothic" panose="020B0600070205080204" pitchFamily="34" charset="-128"/>
              </a:defRPr>
            </a:lvl5pPr>
            <a:lvl6pPr marL="2193925" indent="839788" defTabSz="4513263" eaLnBrk="0" fontAlgn="base" hangingPunct="0">
              <a:spcBef>
                <a:spcPct val="0"/>
              </a:spcBef>
              <a:spcAft>
                <a:spcPct val="0"/>
              </a:spcAft>
              <a:defRPr sz="5100">
                <a:solidFill>
                  <a:schemeClr val="tx1"/>
                </a:solidFill>
                <a:latin typeface="Arial" panose="020B0604020202020204" pitchFamily="34" charset="0"/>
                <a:ea typeface="MS PGothic" panose="020B0600070205080204" pitchFamily="34" charset="-128"/>
              </a:defRPr>
            </a:lvl6pPr>
            <a:lvl7pPr marL="2651125" indent="839788" defTabSz="4513263" eaLnBrk="0" fontAlgn="base" hangingPunct="0">
              <a:spcBef>
                <a:spcPct val="0"/>
              </a:spcBef>
              <a:spcAft>
                <a:spcPct val="0"/>
              </a:spcAft>
              <a:defRPr sz="5100">
                <a:solidFill>
                  <a:schemeClr val="tx1"/>
                </a:solidFill>
                <a:latin typeface="Arial" panose="020B0604020202020204" pitchFamily="34" charset="0"/>
                <a:ea typeface="MS PGothic" panose="020B0600070205080204" pitchFamily="34" charset="-128"/>
              </a:defRPr>
            </a:lvl7pPr>
            <a:lvl8pPr marL="3108325" indent="839788" defTabSz="4513263" eaLnBrk="0" fontAlgn="base" hangingPunct="0">
              <a:spcBef>
                <a:spcPct val="0"/>
              </a:spcBef>
              <a:spcAft>
                <a:spcPct val="0"/>
              </a:spcAft>
              <a:defRPr sz="5100">
                <a:solidFill>
                  <a:schemeClr val="tx1"/>
                </a:solidFill>
                <a:latin typeface="Arial" panose="020B0604020202020204" pitchFamily="34" charset="0"/>
                <a:ea typeface="MS PGothic" panose="020B0600070205080204" pitchFamily="34" charset="-128"/>
              </a:defRPr>
            </a:lvl8pPr>
            <a:lvl9pPr marL="3565525" indent="839788" defTabSz="4513263" eaLnBrk="0" fontAlgn="base" hangingPunct="0">
              <a:spcBef>
                <a:spcPct val="0"/>
              </a:spcBef>
              <a:spcAft>
                <a:spcPct val="0"/>
              </a:spcAft>
              <a:defRPr sz="5100">
                <a:solidFill>
                  <a:schemeClr val="tx1"/>
                </a:solidFill>
                <a:latin typeface="Arial" panose="020B0604020202020204" pitchFamily="34" charset="0"/>
                <a:ea typeface="MS PGothic" panose="020B0600070205080204" pitchFamily="34" charset="-128"/>
              </a:defRPr>
            </a:lvl9pPr>
          </a:lstStyle>
          <a:p>
            <a:pPr eaLnBrk="1" hangingPunct="1">
              <a:defRPr/>
            </a:pPr>
            <a:r>
              <a:rPr lang="en-US" altLang="pt-BR" sz="2999" b="1" dirty="0">
                <a:latin typeface="Tahoma" panose="020B0604030504040204" pitchFamily="34" charset="0"/>
              </a:rPr>
              <a:t>RESULTS</a:t>
            </a:r>
            <a:endParaRPr lang="pt-BR" altLang="pt-BR" sz="2999" b="1" dirty="0">
              <a:latin typeface="Tahoma" panose="020B0604030504040204" pitchFamily="34" charset="0"/>
            </a:endParaRPr>
          </a:p>
        </p:txBody>
      </p:sp>
      <p:sp>
        <p:nvSpPr>
          <p:cNvPr id="27" name="Text Box 529">
            <a:extLst>
              <a:ext uri="{FF2B5EF4-FFF2-40B4-BE49-F238E27FC236}">
                <a16:creationId xmlns:a16="http://schemas.microsoft.com/office/drawing/2014/main" id="{133E3014-CACD-694E-8688-F500FAE7B482}"/>
              </a:ext>
            </a:extLst>
          </p:cNvPr>
          <p:cNvSpPr txBox="1">
            <a:spLocks noChangeArrowheads="1"/>
          </p:cNvSpPr>
          <p:nvPr/>
        </p:nvSpPr>
        <p:spPr bwMode="auto">
          <a:xfrm>
            <a:off x="18931203" y="6311905"/>
            <a:ext cx="2622804" cy="508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6975" tIns="23487" rIns="46975" bIns="23487">
            <a:spAutoFit/>
          </a:bodyPr>
          <a:lstStyle>
            <a:lvl1pPr defTabSz="4513263">
              <a:defRPr sz="5100">
                <a:solidFill>
                  <a:schemeClr val="tx1"/>
                </a:solidFill>
                <a:latin typeface="Arial" panose="020B0604020202020204" pitchFamily="34" charset="0"/>
                <a:ea typeface="MS PGothic" panose="020B0600070205080204" pitchFamily="34" charset="-128"/>
              </a:defRPr>
            </a:lvl1pPr>
            <a:lvl2pPr marL="433388" defTabSz="4513263">
              <a:defRPr sz="5100">
                <a:solidFill>
                  <a:schemeClr val="tx1"/>
                </a:solidFill>
                <a:latin typeface="Arial" panose="020B0604020202020204" pitchFamily="34" charset="0"/>
                <a:ea typeface="MS PGothic" panose="020B0600070205080204" pitchFamily="34" charset="-128"/>
              </a:defRPr>
            </a:lvl2pPr>
            <a:lvl3pPr marL="868363" defTabSz="4513263">
              <a:defRPr sz="5100">
                <a:solidFill>
                  <a:schemeClr val="tx1"/>
                </a:solidFill>
                <a:latin typeface="Arial" panose="020B0604020202020204" pitchFamily="34" charset="0"/>
                <a:ea typeface="MS PGothic" panose="020B0600070205080204" pitchFamily="34" charset="-128"/>
              </a:defRPr>
            </a:lvl3pPr>
            <a:lvl4pPr marL="1301750" defTabSz="4513263">
              <a:defRPr sz="5100">
                <a:solidFill>
                  <a:schemeClr val="tx1"/>
                </a:solidFill>
                <a:latin typeface="Arial" panose="020B0604020202020204" pitchFamily="34" charset="0"/>
                <a:ea typeface="MS PGothic" panose="020B0600070205080204" pitchFamily="34" charset="-128"/>
              </a:defRPr>
            </a:lvl4pPr>
            <a:lvl5pPr marL="1736725" defTabSz="4513263">
              <a:defRPr sz="5100">
                <a:solidFill>
                  <a:schemeClr val="tx1"/>
                </a:solidFill>
                <a:latin typeface="Arial" panose="020B0604020202020204" pitchFamily="34" charset="0"/>
                <a:ea typeface="MS PGothic" panose="020B0600070205080204" pitchFamily="34" charset="-128"/>
              </a:defRPr>
            </a:lvl5pPr>
            <a:lvl6pPr marL="2193925" indent="839788" defTabSz="4513263" eaLnBrk="0" fontAlgn="base" hangingPunct="0">
              <a:spcBef>
                <a:spcPct val="0"/>
              </a:spcBef>
              <a:spcAft>
                <a:spcPct val="0"/>
              </a:spcAft>
              <a:defRPr sz="5100">
                <a:solidFill>
                  <a:schemeClr val="tx1"/>
                </a:solidFill>
                <a:latin typeface="Arial" panose="020B0604020202020204" pitchFamily="34" charset="0"/>
                <a:ea typeface="MS PGothic" panose="020B0600070205080204" pitchFamily="34" charset="-128"/>
              </a:defRPr>
            </a:lvl6pPr>
            <a:lvl7pPr marL="2651125" indent="839788" defTabSz="4513263" eaLnBrk="0" fontAlgn="base" hangingPunct="0">
              <a:spcBef>
                <a:spcPct val="0"/>
              </a:spcBef>
              <a:spcAft>
                <a:spcPct val="0"/>
              </a:spcAft>
              <a:defRPr sz="5100">
                <a:solidFill>
                  <a:schemeClr val="tx1"/>
                </a:solidFill>
                <a:latin typeface="Arial" panose="020B0604020202020204" pitchFamily="34" charset="0"/>
                <a:ea typeface="MS PGothic" panose="020B0600070205080204" pitchFamily="34" charset="-128"/>
              </a:defRPr>
            </a:lvl7pPr>
            <a:lvl8pPr marL="3108325" indent="839788" defTabSz="4513263" eaLnBrk="0" fontAlgn="base" hangingPunct="0">
              <a:spcBef>
                <a:spcPct val="0"/>
              </a:spcBef>
              <a:spcAft>
                <a:spcPct val="0"/>
              </a:spcAft>
              <a:defRPr sz="5100">
                <a:solidFill>
                  <a:schemeClr val="tx1"/>
                </a:solidFill>
                <a:latin typeface="Arial" panose="020B0604020202020204" pitchFamily="34" charset="0"/>
                <a:ea typeface="MS PGothic" panose="020B0600070205080204" pitchFamily="34" charset="-128"/>
              </a:defRPr>
            </a:lvl8pPr>
            <a:lvl9pPr marL="3565525" indent="839788" defTabSz="4513263" eaLnBrk="0" fontAlgn="base" hangingPunct="0">
              <a:spcBef>
                <a:spcPct val="0"/>
              </a:spcBef>
              <a:spcAft>
                <a:spcPct val="0"/>
              </a:spcAft>
              <a:defRPr sz="5100">
                <a:solidFill>
                  <a:schemeClr val="tx1"/>
                </a:solidFill>
                <a:latin typeface="Arial" panose="020B0604020202020204" pitchFamily="34" charset="0"/>
                <a:ea typeface="MS PGothic" panose="020B0600070205080204" pitchFamily="34" charset="-128"/>
              </a:defRPr>
            </a:lvl9pPr>
          </a:lstStyle>
          <a:p>
            <a:pPr eaLnBrk="1" hangingPunct="1">
              <a:defRPr/>
            </a:pPr>
            <a:r>
              <a:rPr lang="en-US" altLang="pt-BR" sz="2999" b="1" dirty="0">
                <a:latin typeface="Tahoma" panose="020B0604030504040204" pitchFamily="34" charset="0"/>
              </a:rPr>
              <a:t>DISCUSSION</a:t>
            </a:r>
            <a:endParaRPr lang="pt-BR" altLang="pt-BR" sz="2999" b="1" dirty="0">
              <a:latin typeface="Tahoma" panose="020B0604030504040204" pitchFamily="34" charset="0"/>
            </a:endParaRPr>
          </a:p>
        </p:txBody>
      </p:sp>
      <p:sp>
        <p:nvSpPr>
          <p:cNvPr id="28" name="Text Box 526"/>
          <p:cNvSpPr txBox="1">
            <a:spLocks noChangeArrowheads="1"/>
          </p:cNvSpPr>
          <p:nvPr/>
        </p:nvSpPr>
        <p:spPr bwMode="auto">
          <a:xfrm>
            <a:off x="18796444" y="6931130"/>
            <a:ext cx="9344853" cy="5587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6975" tIns="23487" rIns="46975" bIns="23487">
            <a:spAutoFit/>
          </a:bodyPr>
          <a:lstStyle>
            <a:lvl1pPr defTabSz="4513263">
              <a:spcBef>
                <a:spcPct val="20000"/>
              </a:spcBef>
              <a:buChar char="•"/>
              <a:defRPr sz="8900">
                <a:solidFill>
                  <a:schemeClr val="tx1"/>
                </a:solidFill>
                <a:latin typeface="Arial" panose="020B0604020202020204" pitchFamily="34" charset="0"/>
                <a:ea typeface="MS PGothic" panose="020B0600070205080204" pitchFamily="34" charset="-128"/>
              </a:defRPr>
            </a:lvl1pPr>
            <a:lvl2pPr marL="742950" indent="-285750" defTabSz="4513263">
              <a:spcBef>
                <a:spcPct val="20000"/>
              </a:spcBef>
              <a:buChar char="–"/>
              <a:defRPr sz="7800">
                <a:solidFill>
                  <a:schemeClr val="tx1"/>
                </a:solidFill>
                <a:latin typeface="Arial" panose="020B0604020202020204" pitchFamily="34" charset="0"/>
                <a:ea typeface="MS PGothic" panose="020B0600070205080204" pitchFamily="34" charset="-128"/>
              </a:defRPr>
            </a:lvl2pPr>
            <a:lvl3pPr marL="1143000" indent="-228600" defTabSz="4513263">
              <a:spcBef>
                <a:spcPct val="20000"/>
              </a:spcBef>
              <a:buChar char="•"/>
              <a:defRPr sz="6700">
                <a:solidFill>
                  <a:schemeClr val="tx1"/>
                </a:solidFill>
                <a:latin typeface="Arial" panose="020B0604020202020204" pitchFamily="34" charset="0"/>
                <a:ea typeface="MS PGothic" panose="020B0600070205080204" pitchFamily="34" charset="-128"/>
              </a:defRPr>
            </a:lvl3pPr>
            <a:lvl4pPr marL="1600200" indent="-228600" defTabSz="4513263">
              <a:spcBef>
                <a:spcPct val="20000"/>
              </a:spcBef>
              <a:buChar char="–"/>
              <a:defRPr sz="5500">
                <a:solidFill>
                  <a:schemeClr val="tx1"/>
                </a:solidFill>
                <a:latin typeface="Arial" panose="020B0604020202020204" pitchFamily="34" charset="0"/>
                <a:ea typeface="MS PGothic" panose="020B0600070205080204" pitchFamily="34" charset="-128"/>
              </a:defRPr>
            </a:lvl4pPr>
            <a:lvl5pPr marL="2057400" indent="-228600" defTabSz="4513263">
              <a:spcBef>
                <a:spcPct val="20000"/>
              </a:spcBef>
              <a:buChar char="»"/>
              <a:defRPr sz="5500">
                <a:solidFill>
                  <a:schemeClr val="tx1"/>
                </a:solidFill>
                <a:latin typeface="Arial" panose="020B0604020202020204" pitchFamily="34" charset="0"/>
                <a:ea typeface="MS PGothic" panose="020B0600070205080204" pitchFamily="34" charset="-128"/>
              </a:defRPr>
            </a:lvl5pPr>
            <a:lvl6pPr marL="25146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6pPr>
            <a:lvl7pPr marL="29718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7pPr>
            <a:lvl8pPr marL="34290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8pPr>
            <a:lvl9pPr marL="38862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9pPr>
          </a:lstStyle>
          <a:p>
            <a:pPr algn="just">
              <a:spcBef>
                <a:spcPct val="0"/>
              </a:spcBef>
              <a:buNone/>
            </a:pPr>
            <a:r>
              <a:rPr lang="en-US" sz="2400" dirty="0"/>
              <a:t>According to a study by </a:t>
            </a:r>
            <a:r>
              <a:rPr lang="en-US" sz="2400" dirty="0" err="1"/>
              <a:t>Beridan,K</a:t>
            </a:r>
            <a:r>
              <a:rPr lang="en-US" sz="2400" dirty="0"/>
              <a:t> e col  at University of Debrecen, Hungary,88% patients undergoing kidney transplantation suffer some </a:t>
            </a:r>
            <a:r>
              <a:rPr lang="en-US" sz="2400" dirty="0" err="1"/>
              <a:t>demage</a:t>
            </a:r>
            <a:r>
              <a:rPr lang="en-US" sz="2400" dirty="0"/>
              <a:t> to eye tissue(3). The most frequent is reduction RNFL thickness. Followed by keratoconjunctivitis </a:t>
            </a:r>
            <a:r>
              <a:rPr lang="en-US" sz="2400" dirty="0" err="1"/>
              <a:t>sicca,cataracts,glaucoma,retinal</a:t>
            </a:r>
            <a:r>
              <a:rPr lang="en-US" sz="2400" dirty="0"/>
              <a:t> drusen and hypertensive retinopathy(3). Our patient does not have any of the manifestations related to kidney transplantation  and his fundoscopy is the typical phenotypic manifestation of Best vitelliform macular dystrophy (BVMD) without choroidal neovascular membrane (CNVM), so needs no treatment. Regular follow up is vital for early detection of complications, especially CNVM. The CNVM may regress spontaneously also, but the visual outcome may be better with anti-VEGF agents(3). In our case, the patient did not have choroidal neovascular membrane and was chosen for follow-up.</a:t>
            </a:r>
          </a:p>
          <a:p>
            <a:pPr algn="just">
              <a:spcBef>
                <a:spcPct val="0"/>
              </a:spcBef>
              <a:buNone/>
            </a:pPr>
            <a:endParaRPr lang="en-US" altLang="pt-BR" sz="2400" dirty="0"/>
          </a:p>
        </p:txBody>
      </p:sp>
      <p:sp>
        <p:nvSpPr>
          <p:cNvPr id="29" name="Text Box 529">
            <a:extLst>
              <a:ext uri="{FF2B5EF4-FFF2-40B4-BE49-F238E27FC236}">
                <a16:creationId xmlns:a16="http://schemas.microsoft.com/office/drawing/2014/main" id="{133E3014-CACD-694E-8688-F500FAE7B482}"/>
              </a:ext>
            </a:extLst>
          </p:cNvPr>
          <p:cNvSpPr txBox="1">
            <a:spLocks noChangeArrowheads="1"/>
          </p:cNvSpPr>
          <p:nvPr/>
        </p:nvSpPr>
        <p:spPr bwMode="auto">
          <a:xfrm>
            <a:off x="18931203" y="12182412"/>
            <a:ext cx="3145383" cy="508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6975" tIns="23487" rIns="46975" bIns="23487">
            <a:spAutoFit/>
          </a:bodyPr>
          <a:lstStyle>
            <a:lvl1pPr defTabSz="4513263">
              <a:defRPr sz="5100">
                <a:solidFill>
                  <a:schemeClr val="tx1"/>
                </a:solidFill>
                <a:latin typeface="Arial" panose="020B0604020202020204" pitchFamily="34" charset="0"/>
                <a:ea typeface="MS PGothic" panose="020B0600070205080204" pitchFamily="34" charset="-128"/>
              </a:defRPr>
            </a:lvl1pPr>
            <a:lvl2pPr marL="433388" defTabSz="4513263">
              <a:defRPr sz="5100">
                <a:solidFill>
                  <a:schemeClr val="tx1"/>
                </a:solidFill>
                <a:latin typeface="Arial" panose="020B0604020202020204" pitchFamily="34" charset="0"/>
                <a:ea typeface="MS PGothic" panose="020B0600070205080204" pitchFamily="34" charset="-128"/>
              </a:defRPr>
            </a:lvl2pPr>
            <a:lvl3pPr marL="868363" defTabSz="4513263">
              <a:defRPr sz="5100">
                <a:solidFill>
                  <a:schemeClr val="tx1"/>
                </a:solidFill>
                <a:latin typeface="Arial" panose="020B0604020202020204" pitchFamily="34" charset="0"/>
                <a:ea typeface="MS PGothic" panose="020B0600070205080204" pitchFamily="34" charset="-128"/>
              </a:defRPr>
            </a:lvl3pPr>
            <a:lvl4pPr marL="1301750" defTabSz="4513263">
              <a:defRPr sz="5100">
                <a:solidFill>
                  <a:schemeClr val="tx1"/>
                </a:solidFill>
                <a:latin typeface="Arial" panose="020B0604020202020204" pitchFamily="34" charset="0"/>
                <a:ea typeface="MS PGothic" panose="020B0600070205080204" pitchFamily="34" charset="-128"/>
              </a:defRPr>
            </a:lvl4pPr>
            <a:lvl5pPr marL="1736725" defTabSz="4513263">
              <a:defRPr sz="5100">
                <a:solidFill>
                  <a:schemeClr val="tx1"/>
                </a:solidFill>
                <a:latin typeface="Arial" panose="020B0604020202020204" pitchFamily="34" charset="0"/>
                <a:ea typeface="MS PGothic" panose="020B0600070205080204" pitchFamily="34" charset="-128"/>
              </a:defRPr>
            </a:lvl5pPr>
            <a:lvl6pPr marL="2193925" indent="839788" defTabSz="4513263" eaLnBrk="0" fontAlgn="base" hangingPunct="0">
              <a:spcBef>
                <a:spcPct val="0"/>
              </a:spcBef>
              <a:spcAft>
                <a:spcPct val="0"/>
              </a:spcAft>
              <a:defRPr sz="5100">
                <a:solidFill>
                  <a:schemeClr val="tx1"/>
                </a:solidFill>
                <a:latin typeface="Arial" panose="020B0604020202020204" pitchFamily="34" charset="0"/>
                <a:ea typeface="MS PGothic" panose="020B0600070205080204" pitchFamily="34" charset="-128"/>
              </a:defRPr>
            </a:lvl6pPr>
            <a:lvl7pPr marL="2651125" indent="839788" defTabSz="4513263" eaLnBrk="0" fontAlgn="base" hangingPunct="0">
              <a:spcBef>
                <a:spcPct val="0"/>
              </a:spcBef>
              <a:spcAft>
                <a:spcPct val="0"/>
              </a:spcAft>
              <a:defRPr sz="5100">
                <a:solidFill>
                  <a:schemeClr val="tx1"/>
                </a:solidFill>
                <a:latin typeface="Arial" panose="020B0604020202020204" pitchFamily="34" charset="0"/>
                <a:ea typeface="MS PGothic" panose="020B0600070205080204" pitchFamily="34" charset="-128"/>
              </a:defRPr>
            </a:lvl7pPr>
            <a:lvl8pPr marL="3108325" indent="839788" defTabSz="4513263" eaLnBrk="0" fontAlgn="base" hangingPunct="0">
              <a:spcBef>
                <a:spcPct val="0"/>
              </a:spcBef>
              <a:spcAft>
                <a:spcPct val="0"/>
              </a:spcAft>
              <a:defRPr sz="5100">
                <a:solidFill>
                  <a:schemeClr val="tx1"/>
                </a:solidFill>
                <a:latin typeface="Arial" panose="020B0604020202020204" pitchFamily="34" charset="0"/>
                <a:ea typeface="MS PGothic" panose="020B0600070205080204" pitchFamily="34" charset="-128"/>
              </a:defRPr>
            </a:lvl8pPr>
            <a:lvl9pPr marL="3565525" indent="839788" defTabSz="4513263" eaLnBrk="0" fontAlgn="base" hangingPunct="0">
              <a:spcBef>
                <a:spcPct val="0"/>
              </a:spcBef>
              <a:spcAft>
                <a:spcPct val="0"/>
              </a:spcAft>
              <a:defRPr sz="5100">
                <a:solidFill>
                  <a:schemeClr val="tx1"/>
                </a:solidFill>
                <a:latin typeface="Arial" panose="020B0604020202020204" pitchFamily="34" charset="0"/>
                <a:ea typeface="MS PGothic" panose="020B0600070205080204" pitchFamily="34" charset="-128"/>
              </a:defRPr>
            </a:lvl9pPr>
          </a:lstStyle>
          <a:p>
            <a:pPr eaLnBrk="1" hangingPunct="1">
              <a:defRPr/>
            </a:pPr>
            <a:r>
              <a:rPr lang="en-US" altLang="pt-BR" sz="2999" b="1" dirty="0">
                <a:latin typeface="Tahoma" panose="020B0604030504040204" pitchFamily="34" charset="0"/>
              </a:rPr>
              <a:t>BIBLIOGRAPHY</a:t>
            </a:r>
            <a:endParaRPr lang="pt-BR" altLang="pt-BR" sz="2999" b="1" dirty="0">
              <a:latin typeface="Tahoma" panose="020B0604030504040204" pitchFamily="34" charset="0"/>
            </a:endParaRPr>
          </a:p>
        </p:txBody>
      </p:sp>
      <p:sp>
        <p:nvSpPr>
          <p:cNvPr id="3" name="CaixaDeTexto 2"/>
          <p:cNvSpPr txBox="1"/>
          <p:nvPr/>
        </p:nvSpPr>
        <p:spPr>
          <a:xfrm>
            <a:off x="755406" y="12419792"/>
            <a:ext cx="8782558" cy="2677656"/>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A 30 years old patient with kidney transplantation for 5 years and progressive bilateral visual </a:t>
            </a:r>
            <a:r>
              <a:rPr lang="en-US" sz="2400" dirty="0" err="1">
                <a:latin typeface="Arial" panose="020B0604020202020204" pitchFamily="34" charset="0"/>
                <a:cs typeface="Arial" panose="020B0604020202020204" pitchFamily="34" charset="0"/>
              </a:rPr>
              <a:t>loss.Her</a:t>
            </a:r>
            <a:r>
              <a:rPr lang="en-US" sz="2400" dirty="0">
                <a:latin typeface="Arial" panose="020B0604020202020204" pitchFamily="34" charset="0"/>
                <a:cs typeface="Arial" panose="020B0604020202020204" pitchFamily="34" charset="0"/>
              </a:rPr>
              <a:t> best corrected visual  (BVC) was 20/100 in the right eye and 20/60 in the left eye</a:t>
            </a:r>
            <a:r>
              <a:rPr lang="en-US" sz="2400" b="1" dirty="0">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 Fundoscopy of both eyes showed yellowish lesion with vitelliform aspect badly delimited in fovea . The OCT showed disruption in ellipsoid zone and hyperreflective deposits.</a:t>
            </a:r>
            <a:r>
              <a:rPr lang="en-US" sz="2400" dirty="0">
                <a:cs typeface="Arial" panose="020B0604020202020204" pitchFamily="34" charset="0"/>
              </a:rPr>
              <a:t> </a:t>
            </a:r>
            <a:r>
              <a:rPr lang="en-US" sz="2400" dirty="0" err="1">
                <a:latin typeface="Arial" panose="020B0604020202020204" pitchFamily="34" charset="0"/>
                <a:cs typeface="Arial" panose="020B0604020202020204" pitchFamily="34" charset="0"/>
              </a:rPr>
              <a:t>Autofluor:area</a:t>
            </a:r>
            <a:r>
              <a:rPr lang="en-US" sz="2400" dirty="0">
                <a:latin typeface="Arial" panose="020B0604020202020204" pitchFamily="34" charset="0"/>
                <a:cs typeface="Arial" panose="020B0604020202020204" pitchFamily="34" charset="0"/>
              </a:rPr>
              <a:t> of </a:t>
            </a:r>
            <a:r>
              <a:rPr lang="en-US" sz="2400" dirty="0" err="1">
                <a:latin typeface="Arial" panose="020B0604020202020204" pitchFamily="34" charset="0"/>
                <a:cs typeface="Arial" panose="020B0604020202020204" pitchFamily="34" charset="0"/>
              </a:rPr>
              <a:t>hyperautofluorescence</a:t>
            </a:r>
            <a:r>
              <a:rPr lang="en-US" sz="2400" dirty="0">
                <a:latin typeface="Arial" panose="020B0604020202020204" pitchFamily="34" charset="0"/>
                <a:cs typeface="Arial" panose="020B0604020202020204" pitchFamily="34" charset="0"/>
              </a:rPr>
              <a:t> in the macular region. </a:t>
            </a:r>
          </a:p>
        </p:txBody>
      </p:sp>
      <p:sp>
        <p:nvSpPr>
          <p:cNvPr id="10" name="CaixaDeTexto 9"/>
          <p:cNvSpPr txBox="1"/>
          <p:nvPr/>
        </p:nvSpPr>
        <p:spPr>
          <a:xfrm>
            <a:off x="9537963" y="8377802"/>
            <a:ext cx="7060479" cy="369332"/>
          </a:xfrm>
          <a:prstGeom prst="rect">
            <a:avLst/>
          </a:prstGeom>
          <a:noFill/>
        </p:spPr>
        <p:txBody>
          <a:bodyPr wrap="square" rtlCol="0">
            <a:spAutoFit/>
          </a:bodyPr>
          <a:lstStyle/>
          <a:p>
            <a:r>
              <a:rPr lang="pt-BR" dirty="0">
                <a:latin typeface="Arial" panose="020B0604020202020204" pitchFamily="34" charset="0"/>
                <a:cs typeface="Arial" panose="020B0604020202020204" pitchFamily="34" charset="0"/>
              </a:rPr>
              <a:t>Fig. 1 </a:t>
            </a:r>
            <a:r>
              <a:rPr lang="pt-BR" dirty="0" err="1">
                <a:latin typeface="Arial" panose="020B0604020202020204" pitchFamily="34" charset="0"/>
                <a:cs typeface="Arial" panose="020B0604020202020204" pitchFamily="34" charset="0"/>
              </a:rPr>
              <a:t>and</a:t>
            </a:r>
            <a:r>
              <a:rPr lang="pt-BR" dirty="0">
                <a:latin typeface="Arial" panose="020B0604020202020204" pitchFamily="34" charset="0"/>
                <a:cs typeface="Arial" panose="020B0604020202020204" pitchFamily="34" charset="0"/>
              </a:rPr>
              <a:t> 2: </a:t>
            </a:r>
            <a:r>
              <a:rPr lang="en-US" dirty="0">
                <a:latin typeface="Arial" panose="020B0604020202020204" pitchFamily="34" charset="0"/>
                <a:cs typeface="Arial" panose="020B0604020202020204" pitchFamily="34" charset="0"/>
              </a:rPr>
              <a:t>retinography of the right eye and left eye</a:t>
            </a:r>
          </a:p>
        </p:txBody>
      </p:sp>
      <p:sp>
        <p:nvSpPr>
          <p:cNvPr id="14" name="CaixaDeTexto 13"/>
          <p:cNvSpPr txBox="1"/>
          <p:nvPr/>
        </p:nvSpPr>
        <p:spPr>
          <a:xfrm>
            <a:off x="9537963" y="11074522"/>
            <a:ext cx="4425250" cy="369332"/>
          </a:xfrm>
          <a:prstGeom prst="rect">
            <a:avLst/>
          </a:prstGeom>
          <a:noFill/>
        </p:spPr>
        <p:txBody>
          <a:bodyPr wrap="none" rtlCol="0">
            <a:spAutoFit/>
          </a:bodyPr>
          <a:lstStyle/>
          <a:p>
            <a:r>
              <a:rPr lang="pt-BR" dirty="0" err="1">
                <a:latin typeface="Arial" panose="020B0604020202020204" pitchFamily="34" charset="0"/>
                <a:cs typeface="Arial" panose="020B0604020202020204" pitchFamily="34" charset="0"/>
              </a:rPr>
              <a:t>Fig</a:t>
            </a:r>
            <a:r>
              <a:rPr lang="pt-BR" dirty="0">
                <a:latin typeface="Arial" panose="020B0604020202020204" pitchFamily="34" charset="0"/>
                <a:cs typeface="Arial" panose="020B0604020202020204" pitchFamily="34" charset="0"/>
              </a:rPr>
              <a:t> 3 </a:t>
            </a:r>
            <a:r>
              <a:rPr lang="pt-BR" dirty="0" err="1">
                <a:latin typeface="Arial" panose="020B0604020202020204" pitchFamily="34" charset="0"/>
                <a:cs typeface="Arial" panose="020B0604020202020204" pitchFamily="34" charset="0"/>
              </a:rPr>
              <a:t>and</a:t>
            </a:r>
            <a:r>
              <a:rPr lang="pt-BR" dirty="0">
                <a:latin typeface="Arial" panose="020B0604020202020204" pitchFamily="34" charset="0"/>
                <a:cs typeface="Arial" panose="020B0604020202020204" pitchFamily="34" charset="0"/>
              </a:rPr>
              <a:t> 4 : OCT </a:t>
            </a:r>
            <a:r>
              <a:rPr lang="pt-BR" dirty="0" err="1">
                <a:latin typeface="Arial" panose="020B0604020202020204" pitchFamily="34" charset="0"/>
                <a:cs typeface="Arial" panose="020B0604020202020204" pitchFamily="34" charset="0"/>
              </a:rPr>
              <a:t>of</a:t>
            </a:r>
            <a:r>
              <a:rPr lang="pt-BR" dirty="0">
                <a:latin typeface="Arial" panose="020B0604020202020204" pitchFamily="34" charset="0"/>
                <a:cs typeface="Arial" panose="020B0604020202020204" pitchFamily="34" charset="0"/>
              </a:rPr>
              <a:t> </a:t>
            </a:r>
            <a:r>
              <a:rPr lang="pt-BR" dirty="0" err="1">
                <a:latin typeface="Arial" panose="020B0604020202020204" pitchFamily="34" charset="0"/>
                <a:cs typeface="Arial" panose="020B0604020202020204" pitchFamily="34" charset="0"/>
              </a:rPr>
              <a:t>the</a:t>
            </a:r>
            <a:r>
              <a:rPr lang="pt-BR" dirty="0">
                <a:latin typeface="Arial" panose="020B0604020202020204" pitchFamily="34" charset="0"/>
                <a:cs typeface="Arial" panose="020B0604020202020204" pitchFamily="34" charset="0"/>
              </a:rPr>
              <a:t> </a:t>
            </a:r>
            <a:r>
              <a:rPr lang="pt-BR" dirty="0" err="1">
                <a:latin typeface="Arial" panose="020B0604020202020204" pitchFamily="34" charset="0"/>
                <a:cs typeface="Arial" panose="020B0604020202020204" pitchFamily="34" charset="0"/>
              </a:rPr>
              <a:t>right</a:t>
            </a:r>
            <a:r>
              <a:rPr lang="pt-BR" dirty="0">
                <a:latin typeface="Arial" panose="020B0604020202020204" pitchFamily="34" charset="0"/>
                <a:cs typeface="Arial" panose="020B0604020202020204" pitchFamily="34" charset="0"/>
              </a:rPr>
              <a:t> </a:t>
            </a:r>
            <a:r>
              <a:rPr lang="pt-BR" dirty="0" err="1">
                <a:latin typeface="Arial" panose="020B0604020202020204" pitchFamily="34" charset="0"/>
                <a:cs typeface="Arial" panose="020B0604020202020204" pitchFamily="34" charset="0"/>
              </a:rPr>
              <a:t>and</a:t>
            </a:r>
            <a:r>
              <a:rPr lang="pt-BR" dirty="0">
                <a:latin typeface="Arial" panose="020B0604020202020204" pitchFamily="34" charset="0"/>
                <a:cs typeface="Arial" panose="020B0604020202020204" pitchFamily="34" charset="0"/>
              </a:rPr>
              <a:t> </a:t>
            </a:r>
            <a:r>
              <a:rPr lang="pt-BR" dirty="0" err="1">
                <a:latin typeface="Arial" panose="020B0604020202020204" pitchFamily="34" charset="0"/>
                <a:cs typeface="Arial" panose="020B0604020202020204" pitchFamily="34" charset="0"/>
              </a:rPr>
              <a:t>left</a:t>
            </a:r>
            <a:r>
              <a:rPr lang="pt-BR" dirty="0">
                <a:latin typeface="Arial" panose="020B0604020202020204" pitchFamily="34" charset="0"/>
                <a:cs typeface="Arial" panose="020B0604020202020204" pitchFamily="34" charset="0"/>
              </a:rPr>
              <a:t> </a:t>
            </a:r>
            <a:r>
              <a:rPr lang="pt-BR" dirty="0" err="1">
                <a:latin typeface="Arial" panose="020B0604020202020204" pitchFamily="34" charset="0"/>
                <a:cs typeface="Arial" panose="020B0604020202020204" pitchFamily="34" charset="0"/>
              </a:rPr>
              <a:t>eye</a:t>
            </a:r>
            <a:endParaRPr lang="en-US" dirty="0">
              <a:latin typeface="Arial" panose="020B0604020202020204" pitchFamily="34" charset="0"/>
              <a:cs typeface="Arial" panose="020B0604020202020204" pitchFamily="34" charset="0"/>
            </a:endParaRPr>
          </a:p>
        </p:txBody>
      </p:sp>
      <p:pic>
        <p:nvPicPr>
          <p:cNvPr id="1025" name="Picture 1" descr="page1image65426512">
            <a:extLst>
              <a:ext uri="{FF2B5EF4-FFF2-40B4-BE49-F238E27FC236}">
                <a16:creationId xmlns:a16="http://schemas.microsoft.com/office/drawing/2014/main" id="{FB1FFE82-7598-D348-B546-61A695F21E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37963" y="4962147"/>
            <a:ext cx="4545289" cy="329776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page1image65311824">
            <a:extLst>
              <a:ext uri="{FF2B5EF4-FFF2-40B4-BE49-F238E27FC236}">
                <a16:creationId xmlns:a16="http://schemas.microsoft.com/office/drawing/2014/main" id="{3FCF0C8F-2E61-EB4F-B44B-570E8D495C9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106801" y="4962147"/>
            <a:ext cx="4496952" cy="329776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page1image65292528">
            <a:extLst>
              <a:ext uri="{FF2B5EF4-FFF2-40B4-BE49-F238E27FC236}">
                <a16:creationId xmlns:a16="http://schemas.microsoft.com/office/drawing/2014/main" id="{05CBD26C-F0F0-6644-8441-899CC1D27AA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37963" y="8900044"/>
            <a:ext cx="4862249" cy="211401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age1image65292528">
            <a:extLst>
              <a:ext uri="{FF2B5EF4-FFF2-40B4-BE49-F238E27FC236}">
                <a16:creationId xmlns:a16="http://schemas.microsoft.com/office/drawing/2014/main" id="{DC06FE6B-0B3D-2F42-8429-B65FC39DD7F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354616" y="8900044"/>
            <a:ext cx="4249137" cy="2114011"/>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page1image65234896">
            <a:extLst>
              <a:ext uri="{FF2B5EF4-FFF2-40B4-BE49-F238E27FC236}">
                <a16:creationId xmlns:a16="http://schemas.microsoft.com/office/drawing/2014/main" id="{FF5629AE-F986-CD4C-A3E6-29BBE3F354E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524787" y="11612488"/>
            <a:ext cx="4558466" cy="3074226"/>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page1image65340016">
            <a:extLst>
              <a:ext uri="{FF2B5EF4-FFF2-40B4-BE49-F238E27FC236}">
                <a16:creationId xmlns:a16="http://schemas.microsoft.com/office/drawing/2014/main" id="{7B3786DE-C0BE-494D-9B01-6A231BB31A8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132340" y="11575512"/>
            <a:ext cx="4471413" cy="307422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DAFC9F3-4886-CF4F-B104-22608A01224C}"/>
              </a:ext>
            </a:extLst>
          </p:cNvPr>
          <p:cNvSpPr txBox="1"/>
          <p:nvPr/>
        </p:nvSpPr>
        <p:spPr>
          <a:xfrm>
            <a:off x="18796444" y="12836145"/>
            <a:ext cx="9344853" cy="2554545"/>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1- Basic and Clinical Science course 2016-2017 – American Academy of Ophthalmology</a:t>
            </a:r>
          </a:p>
          <a:p>
            <a:r>
              <a:rPr lang="en-US" sz="2000" dirty="0">
                <a:latin typeface="Arial" panose="020B0604020202020204" pitchFamily="34" charset="0"/>
                <a:cs typeface="Arial" panose="020B0604020202020204" pitchFamily="34" charset="0"/>
              </a:rPr>
              <a:t>2-Iannaccone A, Kerr NC, Kinnick TR, </a:t>
            </a:r>
            <a:r>
              <a:rPr lang="en-US" sz="2000" dirty="0" err="1">
                <a:latin typeface="Arial" panose="020B0604020202020204" pitchFamily="34" charset="0"/>
                <a:cs typeface="Arial" panose="020B0604020202020204" pitchFamily="34" charset="0"/>
              </a:rPr>
              <a:t>Calzada</a:t>
            </a:r>
            <a:r>
              <a:rPr lang="en-US" sz="2000" dirty="0">
                <a:latin typeface="Arial" panose="020B0604020202020204" pitchFamily="34" charset="0"/>
                <a:cs typeface="Arial" panose="020B0604020202020204" pitchFamily="34" charset="0"/>
              </a:rPr>
              <a:t> JI, Stone EM. Autosomal recessive best vitelliform macular dystrophy: report of a family and management of early-onset neovascular complications. Arch. </a:t>
            </a:r>
            <a:r>
              <a:rPr lang="en-US" sz="2000" dirty="0" err="1">
                <a:latin typeface="Arial" panose="020B0604020202020204" pitchFamily="34" charset="0"/>
                <a:cs typeface="Arial" panose="020B0604020202020204" pitchFamily="34" charset="0"/>
              </a:rPr>
              <a:t>Ophthalmol</a:t>
            </a:r>
            <a:r>
              <a:rPr lang="en-US" sz="2000" dirty="0">
                <a:latin typeface="Arial" panose="020B0604020202020204" pitchFamily="34" charset="0"/>
                <a:cs typeface="Arial" panose="020B0604020202020204" pitchFamily="34" charset="0"/>
              </a:rPr>
              <a:t>. 2011 Feb;129(2):211-7</a:t>
            </a:r>
          </a:p>
          <a:p>
            <a:r>
              <a:rPr lang="en-US" sz="2000" dirty="0">
                <a:latin typeface="Arial" panose="020B0604020202020204" pitchFamily="34" charset="0"/>
                <a:cs typeface="Arial" panose="020B0604020202020204" pitchFamily="34" charset="0"/>
              </a:rPr>
              <a:t>3-Berindán K, </a:t>
            </a:r>
            <a:r>
              <a:rPr lang="en-US" sz="2000" dirty="0" err="1">
                <a:latin typeface="Arial" panose="020B0604020202020204" pitchFamily="34" charset="0"/>
                <a:cs typeface="Arial" panose="020B0604020202020204" pitchFamily="34" charset="0"/>
              </a:rPr>
              <a:t>Nemes</a:t>
            </a:r>
            <a:r>
              <a:rPr lang="en-US" sz="2000" dirty="0">
                <a:latin typeface="Arial" panose="020B0604020202020204" pitchFamily="34" charset="0"/>
                <a:cs typeface="Arial" panose="020B0604020202020204" pitchFamily="34" charset="0"/>
              </a:rPr>
              <a:t> B, </a:t>
            </a:r>
            <a:r>
              <a:rPr lang="en-US" sz="2000" dirty="0" err="1">
                <a:latin typeface="Arial" panose="020B0604020202020204" pitchFamily="34" charset="0"/>
                <a:cs typeface="Arial" panose="020B0604020202020204" pitchFamily="34" charset="0"/>
              </a:rPr>
              <a:t>Szabó</a:t>
            </a:r>
            <a:r>
              <a:rPr lang="en-US" sz="2000" dirty="0">
                <a:latin typeface="Arial" panose="020B0604020202020204" pitchFamily="34" charset="0"/>
                <a:cs typeface="Arial" panose="020B0604020202020204" pitchFamily="34" charset="0"/>
              </a:rPr>
              <a:t> RP, et al. Ophthalmic findings in patients after renal transplantation. Transplant Proc 2017;49:1526–9</a:t>
            </a:r>
          </a:p>
        </p:txBody>
      </p:sp>
      <p:sp>
        <p:nvSpPr>
          <p:cNvPr id="4" name="TextBox 3">
            <a:extLst>
              <a:ext uri="{FF2B5EF4-FFF2-40B4-BE49-F238E27FC236}">
                <a16:creationId xmlns:a16="http://schemas.microsoft.com/office/drawing/2014/main" id="{3C3C3DE2-E5F7-A646-B9E2-A2C95912FFBF}"/>
              </a:ext>
            </a:extLst>
          </p:cNvPr>
          <p:cNvSpPr txBox="1"/>
          <p:nvPr/>
        </p:nvSpPr>
        <p:spPr>
          <a:xfrm>
            <a:off x="9524786" y="14855348"/>
            <a:ext cx="7785751" cy="369332"/>
          </a:xfrm>
          <a:prstGeom prst="rect">
            <a:avLst/>
          </a:prstGeom>
          <a:noFill/>
        </p:spPr>
        <p:txBody>
          <a:bodyPr wrap="square" rtlCol="0">
            <a:spAutoFit/>
          </a:bodyPr>
          <a:lstStyle/>
          <a:p>
            <a:r>
              <a:rPr lang="en-US" dirty="0"/>
              <a:t>Fig 5 and 6 : Fluorescein angiography od right and left eye</a:t>
            </a:r>
          </a:p>
        </p:txBody>
      </p:sp>
    </p:spTree>
    <p:extLst>
      <p:ext uri="{BB962C8B-B14F-4D97-AF65-F5344CB8AC3E}">
        <p14:creationId xmlns:p14="http://schemas.microsoft.com/office/powerpoint/2010/main" val="3170642634"/>
      </p:ext>
    </p:extLst>
  </p:cSld>
  <p:clrMapOvr>
    <a:masterClrMapping/>
  </p:clrMapOvr>
</p:sld>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o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275</TotalTime>
  <Words>424</Words>
  <Application>Microsoft Macintosh PowerPoint</Application>
  <PresentationFormat>Custom</PresentationFormat>
  <Paragraphs>24</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Tahoma</vt:lpstr>
      <vt:lpstr>Times</vt:lpstr>
      <vt:lpstr>Tema do Office</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Andréia Novelli</dc:creator>
  <cp:lastModifiedBy>Andre Stievano</cp:lastModifiedBy>
  <cp:revision>36</cp:revision>
  <dcterms:created xsi:type="dcterms:W3CDTF">2020-01-26T21:00:22Z</dcterms:created>
  <dcterms:modified xsi:type="dcterms:W3CDTF">2020-01-28T02:02:38Z</dcterms:modified>
</cp:coreProperties>
</file>