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95" r:id="rId1"/>
  </p:sldMasterIdLst>
  <p:notesMasterIdLst>
    <p:notesMasterId r:id="rId3"/>
  </p:notesMasterIdLst>
  <p:sldIdLst>
    <p:sldId id="256" r:id="rId2"/>
  </p:sldIdLst>
  <p:sldSz cx="51206400" cy="28803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56" userDrawn="1">
          <p15:clr>
            <a:srgbClr val="A4A3A4"/>
          </p15:clr>
        </p15:guide>
        <p15:guide id="2" pos="7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99CCFF"/>
    <a:srgbClr val="339966"/>
    <a:srgbClr val="FF9900"/>
    <a:srgbClr val="006600"/>
    <a:srgbClr val="800000"/>
    <a:srgbClr val="B2B2B2"/>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172"/>
    <p:restoredTop sz="94693"/>
  </p:normalViewPr>
  <p:slideViewPr>
    <p:cSldViewPr>
      <p:cViewPr>
        <p:scale>
          <a:sx n="24" d="100"/>
          <a:sy n="24" d="100"/>
        </p:scale>
        <p:origin x="1200" y="-8"/>
      </p:cViewPr>
      <p:guideLst>
        <p:guide orient="horz" pos="756"/>
        <p:guide pos="71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CBFCD3-EE47-465E-B8D4-8951A1385724}" type="datetimeFigureOut">
              <a:rPr lang="pt-BR" smtClean="0"/>
              <a:pPr/>
              <a:t>03/02/20</a:t>
            </a:fld>
            <a:endParaRPr lang="pt-BR"/>
          </a:p>
        </p:txBody>
      </p:sp>
      <p:sp>
        <p:nvSpPr>
          <p:cNvPr id="4" name="Espaço Reservado para Imagem de Slid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CEEDE1-29DD-49BF-86FD-7FAB0AF7B47F}" type="slidenum">
              <a:rPr lang="pt-BR" smtClean="0"/>
              <a:pPr/>
              <a:t>‹nº›</a:t>
            </a:fld>
            <a:endParaRPr lang="pt-BR"/>
          </a:p>
        </p:txBody>
      </p:sp>
    </p:spTree>
    <p:extLst>
      <p:ext uri="{BB962C8B-B14F-4D97-AF65-F5344CB8AC3E}">
        <p14:creationId xmlns:p14="http://schemas.microsoft.com/office/powerpoint/2010/main" val="1216168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70CEEDE1-29DD-49BF-86FD-7FAB0AF7B47F}" type="slidenum">
              <a:rPr lang="pt-BR" smtClean="0"/>
              <a:pPr/>
              <a:t>1</a:t>
            </a:fld>
            <a:endParaRPr lang="pt-B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4713925"/>
            <a:ext cx="38404800" cy="10027920"/>
          </a:xfrm>
        </p:spPr>
        <p:txBody>
          <a:bodyPr anchor="b"/>
          <a:lstStyle>
            <a:lvl1pPr algn="ctr">
              <a:defRPr sz="25200"/>
            </a:lvl1pPr>
          </a:lstStyle>
          <a:p>
            <a:r>
              <a:rPr lang="pt-BR"/>
              <a:t>Clique para editar o título Mestre</a:t>
            </a:r>
            <a:endParaRPr lang="en-US" dirty="0"/>
          </a:p>
        </p:txBody>
      </p:sp>
      <p:sp>
        <p:nvSpPr>
          <p:cNvPr id="3" name="Subtitle 2"/>
          <p:cNvSpPr>
            <a:spLocks noGrp="1"/>
          </p:cNvSpPr>
          <p:nvPr>
            <p:ph type="subTitle" idx="1"/>
          </p:nvPr>
        </p:nvSpPr>
        <p:spPr>
          <a:xfrm>
            <a:off x="6400800" y="15128560"/>
            <a:ext cx="38404800" cy="6954200"/>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pPr>
              <a:defRPr/>
            </a:pPr>
            <a:endParaRPr lang="pt-BR"/>
          </a:p>
        </p:txBody>
      </p:sp>
      <p:sp>
        <p:nvSpPr>
          <p:cNvPr id="5" name="Footer Placeholder 4"/>
          <p:cNvSpPr>
            <a:spLocks noGrp="1"/>
          </p:cNvSpPr>
          <p:nvPr>
            <p:ph type="ftr" sz="quarter" idx="11"/>
          </p:nvPr>
        </p:nvSpPr>
        <p:spPr/>
        <p:txBody>
          <a:bodyPr/>
          <a:lstStyle/>
          <a:p>
            <a:pPr>
              <a:defRPr/>
            </a:pPr>
            <a:endParaRPr lang="pt-BR"/>
          </a:p>
        </p:txBody>
      </p:sp>
      <p:sp>
        <p:nvSpPr>
          <p:cNvPr id="6" name="Slide Number Placeholder 5"/>
          <p:cNvSpPr>
            <a:spLocks noGrp="1"/>
          </p:cNvSpPr>
          <p:nvPr>
            <p:ph type="sldNum" sz="quarter" idx="12"/>
          </p:nvPr>
        </p:nvSpPr>
        <p:spPr/>
        <p:txBody>
          <a:bodyPr/>
          <a:lstStyle/>
          <a:p>
            <a:pPr>
              <a:defRPr/>
            </a:pPr>
            <a:fld id="{572603DF-0976-463C-94DC-62DB1EFF96F4}" type="slidenum">
              <a:rPr lang="en-US" smtClean="0"/>
              <a:pPr>
                <a:defRPr/>
              </a:pPr>
              <a:t>‹nº›</a:t>
            </a:fld>
            <a:endParaRPr lang="en-US"/>
          </a:p>
        </p:txBody>
      </p:sp>
    </p:spTree>
    <p:extLst>
      <p:ext uri="{BB962C8B-B14F-4D97-AF65-F5344CB8AC3E}">
        <p14:creationId xmlns:p14="http://schemas.microsoft.com/office/powerpoint/2010/main" val="3357249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pPr>
              <a:defRPr/>
            </a:pPr>
            <a:endParaRPr lang="pt-BR"/>
          </a:p>
        </p:txBody>
      </p:sp>
      <p:sp>
        <p:nvSpPr>
          <p:cNvPr id="5" name="Footer Placeholder 4"/>
          <p:cNvSpPr>
            <a:spLocks noGrp="1"/>
          </p:cNvSpPr>
          <p:nvPr>
            <p:ph type="ftr" sz="quarter" idx="11"/>
          </p:nvPr>
        </p:nvSpPr>
        <p:spPr/>
        <p:txBody>
          <a:bodyPr/>
          <a:lstStyle/>
          <a:p>
            <a:pPr>
              <a:defRPr/>
            </a:pPr>
            <a:endParaRPr lang="pt-BR"/>
          </a:p>
        </p:txBody>
      </p:sp>
      <p:sp>
        <p:nvSpPr>
          <p:cNvPr id="6" name="Slide Number Placeholder 5"/>
          <p:cNvSpPr>
            <a:spLocks noGrp="1"/>
          </p:cNvSpPr>
          <p:nvPr>
            <p:ph type="sldNum" sz="quarter" idx="12"/>
          </p:nvPr>
        </p:nvSpPr>
        <p:spPr/>
        <p:txBody>
          <a:bodyPr/>
          <a:lstStyle/>
          <a:p>
            <a:pPr>
              <a:defRPr/>
            </a:pPr>
            <a:fld id="{572603DF-0976-463C-94DC-62DB1EFF96F4}" type="slidenum">
              <a:rPr lang="en-US" smtClean="0"/>
              <a:pPr>
                <a:defRPr/>
              </a:pPr>
              <a:t>‹nº›</a:t>
            </a:fld>
            <a:endParaRPr lang="en-US"/>
          </a:p>
        </p:txBody>
      </p:sp>
    </p:spTree>
    <p:extLst>
      <p:ext uri="{BB962C8B-B14F-4D97-AF65-F5344CB8AC3E}">
        <p14:creationId xmlns:p14="http://schemas.microsoft.com/office/powerpoint/2010/main" val="1039535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0" y="1533525"/>
            <a:ext cx="11041380" cy="24409720"/>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3520440" y="1533525"/>
            <a:ext cx="32484060" cy="24409720"/>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pPr>
              <a:defRPr/>
            </a:pPr>
            <a:endParaRPr lang="pt-BR"/>
          </a:p>
        </p:txBody>
      </p:sp>
      <p:sp>
        <p:nvSpPr>
          <p:cNvPr id="5" name="Footer Placeholder 4"/>
          <p:cNvSpPr>
            <a:spLocks noGrp="1"/>
          </p:cNvSpPr>
          <p:nvPr>
            <p:ph type="ftr" sz="quarter" idx="11"/>
          </p:nvPr>
        </p:nvSpPr>
        <p:spPr/>
        <p:txBody>
          <a:bodyPr/>
          <a:lstStyle/>
          <a:p>
            <a:pPr>
              <a:defRPr/>
            </a:pPr>
            <a:endParaRPr lang="pt-BR"/>
          </a:p>
        </p:txBody>
      </p:sp>
      <p:sp>
        <p:nvSpPr>
          <p:cNvPr id="6" name="Slide Number Placeholder 5"/>
          <p:cNvSpPr>
            <a:spLocks noGrp="1"/>
          </p:cNvSpPr>
          <p:nvPr>
            <p:ph type="sldNum" sz="quarter" idx="12"/>
          </p:nvPr>
        </p:nvSpPr>
        <p:spPr/>
        <p:txBody>
          <a:bodyPr/>
          <a:lstStyle/>
          <a:p>
            <a:pPr>
              <a:defRPr/>
            </a:pPr>
            <a:fld id="{572603DF-0976-463C-94DC-62DB1EFF96F4}" type="slidenum">
              <a:rPr lang="en-US" smtClean="0"/>
              <a:pPr>
                <a:defRPr/>
              </a:pPr>
              <a:t>‹nº›</a:t>
            </a:fld>
            <a:endParaRPr lang="en-US"/>
          </a:p>
        </p:txBody>
      </p:sp>
    </p:spTree>
    <p:extLst>
      <p:ext uri="{BB962C8B-B14F-4D97-AF65-F5344CB8AC3E}">
        <p14:creationId xmlns:p14="http://schemas.microsoft.com/office/powerpoint/2010/main" val="265122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pPr>
              <a:defRPr/>
            </a:pPr>
            <a:endParaRPr lang="pt-BR"/>
          </a:p>
        </p:txBody>
      </p:sp>
      <p:sp>
        <p:nvSpPr>
          <p:cNvPr id="5" name="Footer Placeholder 4"/>
          <p:cNvSpPr>
            <a:spLocks noGrp="1"/>
          </p:cNvSpPr>
          <p:nvPr>
            <p:ph type="ftr" sz="quarter" idx="11"/>
          </p:nvPr>
        </p:nvSpPr>
        <p:spPr/>
        <p:txBody>
          <a:bodyPr/>
          <a:lstStyle/>
          <a:p>
            <a:pPr>
              <a:defRPr/>
            </a:pPr>
            <a:endParaRPr lang="pt-BR"/>
          </a:p>
        </p:txBody>
      </p:sp>
      <p:sp>
        <p:nvSpPr>
          <p:cNvPr id="6" name="Slide Number Placeholder 5"/>
          <p:cNvSpPr>
            <a:spLocks noGrp="1"/>
          </p:cNvSpPr>
          <p:nvPr>
            <p:ph type="sldNum" sz="quarter" idx="12"/>
          </p:nvPr>
        </p:nvSpPr>
        <p:spPr/>
        <p:txBody>
          <a:bodyPr/>
          <a:lstStyle/>
          <a:p>
            <a:pPr>
              <a:defRPr/>
            </a:pPr>
            <a:fld id="{572603DF-0976-463C-94DC-62DB1EFF96F4}" type="slidenum">
              <a:rPr lang="en-US" smtClean="0"/>
              <a:pPr>
                <a:defRPr/>
              </a:pPr>
              <a:t>‹nº›</a:t>
            </a:fld>
            <a:endParaRPr lang="en-US"/>
          </a:p>
        </p:txBody>
      </p:sp>
    </p:spTree>
    <p:extLst>
      <p:ext uri="{BB962C8B-B14F-4D97-AF65-F5344CB8AC3E}">
        <p14:creationId xmlns:p14="http://schemas.microsoft.com/office/powerpoint/2010/main" val="1579517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3493770" y="7180902"/>
            <a:ext cx="44165520" cy="11981495"/>
          </a:xfrm>
        </p:spPr>
        <p:txBody>
          <a:bodyPr anchor="b"/>
          <a:lstStyle>
            <a:lvl1pPr>
              <a:defRPr sz="25200"/>
            </a:lvl1pPr>
          </a:lstStyle>
          <a:p>
            <a:r>
              <a:rPr lang="pt-BR"/>
              <a:t>Clique para editar o título Mestre</a:t>
            </a:r>
            <a:endParaRPr lang="en-US" dirty="0"/>
          </a:p>
        </p:txBody>
      </p:sp>
      <p:sp>
        <p:nvSpPr>
          <p:cNvPr id="3" name="Text Placeholder 2"/>
          <p:cNvSpPr>
            <a:spLocks noGrp="1"/>
          </p:cNvSpPr>
          <p:nvPr>
            <p:ph type="body" idx="1"/>
          </p:nvPr>
        </p:nvSpPr>
        <p:spPr>
          <a:xfrm>
            <a:off x="3493770" y="19275747"/>
            <a:ext cx="44165520" cy="6300785"/>
          </a:xfrm>
        </p:spPr>
        <p:txBody>
          <a:bodyPr/>
          <a:lstStyle>
            <a:lvl1pPr marL="0" indent="0">
              <a:buNone/>
              <a:defRPr sz="10080">
                <a:solidFill>
                  <a:schemeClr val="tx1">
                    <a:tint val="75000"/>
                  </a:schemeClr>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pPr>
              <a:defRPr/>
            </a:pPr>
            <a:endParaRPr lang="pt-BR"/>
          </a:p>
        </p:txBody>
      </p:sp>
      <p:sp>
        <p:nvSpPr>
          <p:cNvPr id="5" name="Footer Placeholder 4"/>
          <p:cNvSpPr>
            <a:spLocks noGrp="1"/>
          </p:cNvSpPr>
          <p:nvPr>
            <p:ph type="ftr" sz="quarter" idx="11"/>
          </p:nvPr>
        </p:nvSpPr>
        <p:spPr/>
        <p:txBody>
          <a:bodyPr/>
          <a:lstStyle/>
          <a:p>
            <a:pPr>
              <a:defRPr/>
            </a:pPr>
            <a:endParaRPr lang="pt-BR"/>
          </a:p>
        </p:txBody>
      </p:sp>
      <p:sp>
        <p:nvSpPr>
          <p:cNvPr id="6" name="Slide Number Placeholder 5"/>
          <p:cNvSpPr>
            <a:spLocks noGrp="1"/>
          </p:cNvSpPr>
          <p:nvPr>
            <p:ph type="sldNum" sz="quarter" idx="12"/>
          </p:nvPr>
        </p:nvSpPr>
        <p:spPr/>
        <p:txBody>
          <a:bodyPr/>
          <a:lstStyle/>
          <a:p>
            <a:pPr>
              <a:defRPr/>
            </a:pPr>
            <a:fld id="{FC060158-7AB1-4E13-88A9-5049F3B5207B}" type="slidenum">
              <a:rPr lang="en-US" smtClean="0"/>
              <a:pPr>
                <a:defRPr/>
              </a:pPr>
              <a:t>‹nº›</a:t>
            </a:fld>
            <a:endParaRPr lang="en-US"/>
          </a:p>
        </p:txBody>
      </p:sp>
    </p:spTree>
    <p:extLst>
      <p:ext uri="{BB962C8B-B14F-4D97-AF65-F5344CB8AC3E}">
        <p14:creationId xmlns:p14="http://schemas.microsoft.com/office/powerpoint/2010/main" val="2990768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3520440" y="7667625"/>
            <a:ext cx="21762720" cy="1827562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25923240" y="7667625"/>
            <a:ext cx="21762720" cy="1827562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pPr>
              <a:defRPr/>
            </a:pPr>
            <a:endParaRPr lang="pt-BR"/>
          </a:p>
        </p:txBody>
      </p:sp>
      <p:sp>
        <p:nvSpPr>
          <p:cNvPr id="6" name="Footer Placeholder 5"/>
          <p:cNvSpPr>
            <a:spLocks noGrp="1"/>
          </p:cNvSpPr>
          <p:nvPr>
            <p:ph type="ftr" sz="quarter" idx="11"/>
          </p:nvPr>
        </p:nvSpPr>
        <p:spPr/>
        <p:txBody>
          <a:bodyPr/>
          <a:lstStyle/>
          <a:p>
            <a:pPr>
              <a:defRPr/>
            </a:pPr>
            <a:endParaRPr lang="pt-BR"/>
          </a:p>
        </p:txBody>
      </p:sp>
      <p:sp>
        <p:nvSpPr>
          <p:cNvPr id="7" name="Slide Number Placeholder 6"/>
          <p:cNvSpPr>
            <a:spLocks noGrp="1"/>
          </p:cNvSpPr>
          <p:nvPr>
            <p:ph type="sldNum" sz="quarter" idx="12"/>
          </p:nvPr>
        </p:nvSpPr>
        <p:spPr/>
        <p:txBody>
          <a:bodyPr/>
          <a:lstStyle/>
          <a:p>
            <a:pPr>
              <a:defRPr/>
            </a:pPr>
            <a:fld id="{A0751AF1-94B6-429E-97F4-D932A809E473}" type="slidenum">
              <a:rPr lang="en-US" smtClean="0"/>
              <a:pPr>
                <a:defRPr/>
              </a:pPr>
              <a:t>‹nº›</a:t>
            </a:fld>
            <a:endParaRPr lang="en-US"/>
          </a:p>
        </p:txBody>
      </p:sp>
    </p:spTree>
    <p:extLst>
      <p:ext uri="{BB962C8B-B14F-4D97-AF65-F5344CB8AC3E}">
        <p14:creationId xmlns:p14="http://schemas.microsoft.com/office/powerpoint/2010/main" val="1164202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3527110" y="1533527"/>
            <a:ext cx="44165520" cy="5567365"/>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3527112" y="7060885"/>
            <a:ext cx="21662705" cy="3460430"/>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pt-BR"/>
              <a:t>Clique para editar os estilos de texto Mestres</a:t>
            </a:r>
          </a:p>
        </p:txBody>
      </p:sp>
      <p:sp>
        <p:nvSpPr>
          <p:cNvPr id="4" name="Content Placeholder 3"/>
          <p:cNvSpPr>
            <a:spLocks noGrp="1"/>
          </p:cNvSpPr>
          <p:nvPr>
            <p:ph sz="half" idx="2"/>
          </p:nvPr>
        </p:nvSpPr>
        <p:spPr>
          <a:xfrm>
            <a:off x="3527112" y="10521315"/>
            <a:ext cx="21662705" cy="1547527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25923240" y="7060885"/>
            <a:ext cx="21769390" cy="3460430"/>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pt-BR"/>
              <a:t>Clique para editar os estilos de texto Mestres</a:t>
            </a:r>
          </a:p>
        </p:txBody>
      </p:sp>
      <p:sp>
        <p:nvSpPr>
          <p:cNvPr id="6" name="Content Placeholder 5"/>
          <p:cNvSpPr>
            <a:spLocks noGrp="1"/>
          </p:cNvSpPr>
          <p:nvPr>
            <p:ph sz="quarter" idx="4"/>
          </p:nvPr>
        </p:nvSpPr>
        <p:spPr>
          <a:xfrm>
            <a:off x="25923240" y="10521315"/>
            <a:ext cx="21769390" cy="1547527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pPr>
              <a:defRPr/>
            </a:pPr>
            <a:endParaRPr lang="pt-BR"/>
          </a:p>
        </p:txBody>
      </p:sp>
      <p:sp>
        <p:nvSpPr>
          <p:cNvPr id="8" name="Footer Placeholder 7"/>
          <p:cNvSpPr>
            <a:spLocks noGrp="1"/>
          </p:cNvSpPr>
          <p:nvPr>
            <p:ph type="ftr" sz="quarter" idx="11"/>
          </p:nvPr>
        </p:nvSpPr>
        <p:spPr/>
        <p:txBody>
          <a:bodyPr/>
          <a:lstStyle/>
          <a:p>
            <a:pPr>
              <a:defRPr/>
            </a:pPr>
            <a:endParaRPr lang="pt-BR"/>
          </a:p>
        </p:txBody>
      </p:sp>
      <p:sp>
        <p:nvSpPr>
          <p:cNvPr id="9" name="Slide Number Placeholder 8"/>
          <p:cNvSpPr>
            <a:spLocks noGrp="1"/>
          </p:cNvSpPr>
          <p:nvPr>
            <p:ph type="sldNum" sz="quarter" idx="12"/>
          </p:nvPr>
        </p:nvSpPr>
        <p:spPr/>
        <p:txBody>
          <a:bodyPr/>
          <a:lstStyle/>
          <a:p>
            <a:pPr>
              <a:defRPr/>
            </a:pPr>
            <a:fld id="{1F572A2A-87C7-4D3C-99D2-809A58445A7F}" type="slidenum">
              <a:rPr lang="en-US" smtClean="0"/>
              <a:pPr>
                <a:defRPr/>
              </a:pPr>
              <a:t>‹nº›</a:t>
            </a:fld>
            <a:endParaRPr lang="en-US"/>
          </a:p>
        </p:txBody>
      </p:sp>
    </p:spTree>
    <p:extLst>
      <p:ext uri="{BB962C8B-B14F-4D97-AF65-F5344CB8AC3E}">
        <p14:creationId xmlns:p14="http://schemas.microsoft.com/office/powerpoint/2010/main" val="3897701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pPr>
              <a:defRPr/>
            </a:pPr>
            <a:endParaRPr lang="pt-BR"/>
          </a:p>
        </p:txBody>
      </p:sp>
      <p:sp>
        <p:nvSpPr>
          <p:cNvPr id="4" name="Footer Placeholder 3"/>
          <p:cNvSpPr>
            <a:spLocks noGrp="1"/>
          </p:cNvSpPr>
          <p:nvPr>
            <p:ph type="ftr" sz="quarter" idx="11"/>
          </p:nvPr>
        </p:nvSpPr>
        <p:spPr/>
        <p:txBody>
          <a:bodyPr/>
          <a:lstStyle/>
          <a:p>
            <a:pPr>
              <a:defRPr/>
            </a:pPr>
            <a:endParaRPr lang="pt-BR"/>
          </a:p>
        </p:txBody>
      </p:sp>
      <p:sp>
        <p:nvSpPr>
          <p:cNvPr id="5" name="Slide Number Placeholder 4"/>
          <p:cNvSpPr>
            <a:spLocks noGrp="1"/>
          </p:cNvSpPr>
          <p:nvPr>
            <p:ph type="sldNum" sz="quarter" idx="12"/>
          </p:nvPr>
        </p:nvSpPr>
        <p:spPr/>
        <p:txBody>
          <a:bodyPr/>
          <a:lstStyle/>
          <a:p>
            <a:pPr>
              <a:defRPr/>
            </a:pPr>
            <a:fld id="{572603DF-0976-463C-94DC-62DB1EFF96F4}" type="slidenum">
              <a:rPr lang="en-US" smtClean="0"/>
              <a:pPr>
                <a:defRPr/>
              </a:pPr>
              <a:t>‹nº›</a:t>
            </a:fld>
            <a:endParaRPr lang="en-US"/>
          </a:p>
        </p:txBody>
      </p:sp>
    </p:spTree>
    <p:extLst>
      <p:ext uri="{BB962C8B-B14F-4D97-AF65-F5344CB8AC3E}">
        <p14:creationId xmlns:p14="http://schemas.microsoft.com/office/powerpoint/2010/main" val="460091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pt-BR"/>
          </a:p>
        </p:txBody>
      </p:sp>
      <p:sp>
        <p:nvSpPr>
          <p:cNvPr id="3" name="Footer Placeholder 2"/>
          <p:cNvSpPr>
            <a:spLocks noGrp="1"/>
          </p:cNvSpPr>
          <p:nvPr>
            <p:ph type="ftr" sz="quarter" idx="11"/>
          </p:nvPr>
        </p:nvSpPr>
        <p:spPr/>
        <p:txBody>
          <a:bodyPr/>
          <a:lstStyle/>
          <a:p>
            <a:pPr>
              <a:defRPr/>
            </a:pPr>
            <a:endParaRPr lang="pt-BR"/>
          </a:p>
        </p:txBody>
      </p:sp>
      <p:sp>
        <p:nvSpPr>
          <p:cNvPr id="4" name="Slide Number Placeholder 3"/>
          <p:cNvSpPr>
            <a:spLocks noGrp="1"/>
          </p:cNvSpPr>
          <p:nvPr>
            <p:ph type="sldNum" sz="quarter" idx="12"/>
          </p:nvPr>
        </p:nvSpPr>
        <p:spPr/>
        <p:txBody>
          <a:bodyPr/>
          <a:lstStyle/>
          <a:p>
            <a:pPr>
              <a:defRPr/>
            </a:pPr>
            <a:fld id="{572603DF-0976-463C-94DC-62DB1EFF96F4}" type="slidenum">
              <a:rPr lang="en-US" smtClean="0"/>
              <a:pPr>
                <a:defRPr/>
              </a:pPr>
              <a:t>‹nº›</a:t>
            </a:fld>
            <a:endParaRPr lang="en-US"/>
          </a:p>
        </p:txBody>
      </p:sp>
    </p:spTree>
    <p:extLst>
      <p:ext uri="{BB962C8B-B14F-4D97-AF65-F5344CB8AC3E}">
        <p14:creationId xmlns:p14="http://schemas.microsoft.com/office/powerpoint/2010/main" val="290389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527112" y="1920240"/>
            <a:ext cx="16515395" cy="6720840"/>
          </a:xfrm>
        </p:spPr>
        <p:txBody>
          <a:bodyPr anchor="b"/>
          <a:lstStyle>
            <a:lvl1pPr>
              <a:defRPr sz="13440"/>
            </a:lvl1pPr>
          </a:lstStyle>
          <a:p>
            <a:r>
              <a:rPr lang="pt-BR"/>
              <a:t>Clique para editar o título Mestre</a:t>
            </a:r>
            <a:endParaRPr lang="en-US" dirty="0"/>
          </a:p>
        </p:txBody>
      </p:sp>
      <p:sp>
        <p:nvSpPr>
          <p:cNvPr id="3" name="Content Placeholder 2"/>
          <p:cNvSpPr>
            <a:spLocks noGrp="1"/>
          </p:cNvSpPr>
          <p:nvPr>
            <p:ph idx="1"/>
          </p:nvPr>
        </p:nvSpPr>
        <p:spPr>
          <a:xfrm>
            <a:off x="21769390" y="4147187"/>
            <a:ext cx="25923240" cy="20469225"/>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3527112" y="8641080"/>
            <a:ext cx="16515395" cy="16008670"/>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pPr>
              <a:defRPr/>
            </a:pPr>
            <a:endParaRPr lang="pt-BR"/>
          </a:p>
        </p:txBody>
      </p:sp>
      <p:sp>
        <p:nvSpPr>
          <p:cNvPr id="6" name="Footer Placeholder 5"/>
          <p:cNvSpPr>
            <a:spLocks noGrp="1"/>
          </p:cNvSpPr>
          <p:nvPr>
            <p:ph type="ftr" sz="quarter" idx="11"/>
          </p:nvPr>
        </p:nvSpPr>
        <p:spPr/>
        <p:txBody>
          <a:bodyPr/>
          <a:lstStyle/>
          <a:p>
            <a:pPr>
              <a:defRPr/>
            </a:pPr>
            <a:endParaRPr lang="pt-BR"/>
          </a:p>
        </p:txBody>
      </p:sp>
      <p:sp>
        <p:nvSpPr>
          <p:cNvPr id="7" name="Slide Number Placeholder 6"/>
          <p:cNvSpPr>
            <a:spLocks noGrp="1"/>
          </p:cNvSpPr>
          <p:nvPr>
            <p:ph type="sldNum" sz="quarter" idx="12"/>
          </p:nvPr>
        </p:nvSpPr>
        <p:spPr/>
        <p:txBody>
          <a:bodyPr/>
          <a:lstStyle/>
          <a:p>
            <a:pPr>
              <a:defRPr/>
            </a:pPr>
            <a:fld id="{C76AF168-8676-44A8-A3C7-6F60012846D5}" type="slidenum">
              <a:rPr lang="en-US" smtClean="0"/>
              <a:pPr>
                <a:defRPr/>
              </a:pPr>
              <a:t>‹nº›</a:t>
            </a:fld>
            <a:endParaRPr lang="en-US"/>
          </a:p>
        </p:txBody>
      </p:sp>
    </p:spTree>
    <p:extLst>
      <p:ext uri="{BB962C8B-B14F-4D97-AF65-F5344CB8AC3E}">
        <p14:creationId xmlns:p14="http://schemas.microsoft.com/office/powerpoint/2010/main" val="1102470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527112" y="1920240"/>
            <a:ext cx="16515395" cy="6720840"/>
          </a:xfrm>
        </p:spPr>
        <p:txBody>
          <a:bodyPr anchor="b"/>
          <a:lstStyle>
            <a:lvl1pPr>
              <a:defRPr sz="1344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1769390" y="4147187"/>
            <a:ext cx="25923240" cy="20469225"/>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pt-BR"/>
              <a:t>Clique no ícone para adicionar uma imagem</a:t>
            </a:r>
            <a:endParaRPr lang="en-US" dirty="0"/>
          </a:p>
        </p:txBody>
      </p:sp>
      <p:sp>
        <p:nvSpPr>
          <p:cNvPr id="4" name="Text Placeholder 3"/>
          <p:cNvSpPr>
            <a:spLocks noGrp="1"/>
          </p:cNvSpPr>
          <p:nvPr>
            <p:ph type="body" sz="half" idx="2"/>
          </p:nvPr>
        </p:nvSpPr>
        <p:spPr>
          <a:xfrm>
            <a:off x="3527112" y="8641080"/>
            <a:ext cx="16515395" cy="16008670"/>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pPr>
              <a:defRPr/>
            </a:pPr>
            <a:endParaRPr lang="pt-BR"/>
          </a:p>
        </p:txBody>
      </p:sp>
      <p:sp>
        <p:nvSpPr>
          <p:cNvPr id="6" name="Footer Placeholder 5"/>
          <p:cNvSpPr>
            <a:spLocks noGrp="1"/>
          </p:cNvSpPr>
          <p:nvPr>
            <p:ph type="ftr" sz="quarter" idx="11"/>
          </p:nvPr>
        </p:nvSpPr>
        <p:spPr/>
        <p:txBody>
          <a:bodyPr/>
          <a:lstStyle/>
          <a:p>
            <a:pPr>
              <a:defRPr/>
            </a:pPr>
            <a:endParaRPr lang="pt-BR"/>
          </a:p>
        </p:txBody>
      </p:sp>
      <p:sp>
        <p:nvSpPr>
          <p:cNvPr id="7" name="Slide Number Placeholder 6"/>
          <p:cNvSpPr>
            <a:spLocks noGrp="1"/>
          </p:cNvSpPr>
          <p:nvPr>
            <p:ph type="sldNum" sz="quarter" idx="12"/>
          </p:nvPr>
        </p:nvSpPr>
        <p:spPr/>
        <p:txBody>
          <a:bodyPr/>
          <a:lstStyle/>
          <a:p>
            <a:pPr>
              <a:defRPr/>
            </a:pPr>
            <a:fld id="{66FB81A8-2B56-4301-AC8E-7B94C6A6213C}" type="slidenum">
              <a:rPr lang="en-US" smtClean="0"/>
              <a:pPr>
                <a:defRPr/>
              </a:pPr>
              <a:t>‹nº›</a:t>
            </a:fld>
            <a:endParaRPr lang="en-US"/>
          </a:p>
        </p:txBody>
      </p:sp>
    </p:spTree>
    <p:extLst>
      <p:ext uri="{BB962C8B-B14F-4D97-AF65-F5344CB8AC3E}">
        <p14:creationId xmlns:p14="http://schemas.microsoft.com/office/powerpoint/2010/main" val="1525735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1533527"/>
            <a:ext cx="44165520" cy="5567365"/>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3520440" y="7667625"/>
            <a:ext cx="44165520" cy="18275620"/>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3520440" y="26696672"/>
            <a:ext cx="11521440" cy="1533525"/>
          </a:xfrm>
          <a:prstGeom prst="rect">
            <a:avLst/>
          </a:prstGeom>
        </p:spPr>
        <p:txBody>
          <a:bodyPr vert="horz" lIns="91440" tIns="45720" rIns="91440" bIns="45720" rtlCol="0" anchor="ctr"/>
          <a:lstStyle>
            <a:lvl1pPr algn="l">
              <a:defRPr sz="5040">
                <a:solidFill>
                  <a:schemeClr val="tx1">
                    <a:tint val="75000"/>
                  </a:schemeClr>
                </a:solidFill>
              </a:defRPr>
            </a:lvl1pPr>
          </a:lstStyle>
          <a:p>
            <a:pPr>
              <a:defRPr/>
            </a:pPr>
            <a:endParaRPr lang="pt-BR"/>
          </a:p>
        </p:txBody>
      </p:sp>
      <p:sp>
        <p:nvSpPr>
          <p:cNvPr id="5" name="Footer Placeholder 4"/>
          <p:cNvSpPr>
            <a:spLocks noGrp="1"/>
          </p:cNvSpPr>
          <p:nvPr>
            <p:ph type="ftr" sz="quarter" idx="3"/>
          </p:nvPr>
        </p:nvSpPr>
        <p:spPr>
          <a:xfrm>
            <a:off x="16962120" y="26696672"/>
            <a:ext cx="17282160" cy="1533525"/>
          </a:xfrm>
          <a:prstGeom prst="rect">
            <a:avLst/>
          </a:prstGeom>
        </p:spPr>
        <p:txBody>
          <a:bodyPr vert="horz" lIns="91440" tIns="45720" rIns="91440" bIns="45720" rtlCol="0" anchor="ctr"/>
          <a:lstStyle>
            <a:lvl1pPr algn="ctr">
              <a:defRPr sz="5040">
                <a:solidFill>
                  <a:schemeClr val="tx1">
                    <a:tint val="75000"/>
                  </a:schemeClr>
                </a:solidFill>
              </a:defRPr>
            </a:lvl1pPr>
          </a:lstStyle>
          <a:p>
            <a:pPr>
              <a:defRPr/>
            </a:pPr>
            <a:endParaRPr lang="pt-BR"/>
          </a:p>
        </p:txBody>
      </p:sp>
      <p:sp>
        <p:nvSpPr>
          <p:cNvPr id="6" name="Slide Number Placeholder 5"/>
          <p:cNvSpPr>
            <a:spLocks noGrp="1"/>
          </p:cNvSpPr>
          <p:nvPr>
            <p:ph type="sldNum" sz="quarter" idx="4"/>
          </p:nvPr>
        </p:nvSpPr>
        <p:spPr>
          <a:xfrm>
            <a:off x="36164520" y="26696672"/>
            <a:ext cx="11521440" cy="1533525"/>
          </a:xfrm>
          <a:prstGeom prst="rect">
            <a:avLst/>
          </a:prstGeom>
        </p:spPr>
        <p:txBody>
          <a:bodyPr vert="horz" lIns="91440" tIns="45720" rIns="91440" bIns="45720" rtlCol="0" anchor="ctr"/>
          <a:lstStyle>
            <a:lvl1pPr algn="r">
              <a:defRPr sz="5040">
                <a:solidFill>
                  <a:schemeClr val="tx1">
                    <a:tint val="75000"/>
                  </a:schemeClr>
                </a:solidFill>
              </a:defRPr>
            </a:lvl1pPr>
          </a:lstStyle>
          <a:p>
            <a:pPr>
              <a:defRPr/>
            </a:pPr>
            <a:fld id="{572603DF-0976-463C-94DC-62DB1EFF96F4}" type="slidenum">
              <a:rPr lang="en-US" smtClean="0"/>
              <a:pPr>
                <a:defRPr/>
              </a:pPr>
              <a:t>‹nº›</a:t>
            </a:fld>
            <a:endParaRPr lang="en-US"/>
          </a:p>
        </p:txBody>
      </p:sp>
    </p:spTree>
    <p:extLst>
      <p:ext uri="{BB962C8B-B14F-4D97-AF65-F5344CB8AC3E}">
        <p14:creationId xmlns:p14="http://schemas.microsoft.com/office/powerpoint/2010/main" val="1845380254"/>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41" name="Text Box 12"/>
          <p:cNvSpPr txBox="1">
            <a:spLocks noChangeArrowheads="1"/>
          </p:cNvSpPr>
          <p:nvPr/>
        </p:nvSpPr>
        <p:spPr bwMode="auto">
          <a:xfrm>
            <a:off x="15281910" y="10513314"/>
            <a:ext cx="10369296" cy="712824"/>
          </a:xfrm>
          <a:prstGeom prst="rect">
            <a:avLst/>
          </a:prstGeom>
          <a:noFill/>
          <a:ln w="9525">
            <a:noFill/>
            <a:miter lim="800000"/>
            <a:headEnd/>
            <a:tailEnd/>
          </a:ln>
        </p:spPr>
        <p:txBody>
          <a:bodyPr>
            <a:spAutoFit/>
          </a:bodyPr>
          <a:lstStyle/>
          <a:p>
            <a:pPr>
              <a:spcBef>
                <a:spcPct val="20000"/>
              </a:spcBef>
            </a:pPr>
            <a:endParaRPr lang="en-US" sz="2520" b="1" dirty="0">
              <a:solidFill>
                <a:schemeClr val="bg1"/>
              </a:solidFill>
              <a:latin typeface="Arial" charset="0"/>
            </a:endParaRPr>
          </a:p>
          <a:p>
            <a:endParaRPr lang="en-US" sz="1512" dirty="0">
              <a:solidFill>
                <a:schemeClr val="bg1"/>
              </a:solidFill>
            </a:endParaRPr>
          </a:p>
        </p:txBody>
      </p:sp>
      <p:sp>
        <p:nvSpPr>
          <p:cNvPr id="39" name="Rectangle 3"/>
          <p:cNvSpPr txBox="1">
            <a:spLocks noChangeArrowheads="1"/>
          </p:cNvSpPr>
          <p:nvPr/>
        </p:nvSpPr>
        <p:spPr bwMode="auto">
          <a:xfrm>
            <a:off x="15462276" y="901090"/>
            <a:ext cx="21111305" cy="2268000"/>
          </a:xfrm>
          <a:prstGeom prst="rect">
            <a:avLst/>
          </a:prstGeom>
          <a:noFill/>
          <a:ln w="9525">
            <a:noFill/>
            <a:miter lim="800000"/>
            <a:headEnd/>
            <a:tailEnd/>
          </a:ln>
        </p:spPr>
        <p:txBody>
          <a:bodyPr vert="horz" wrap="square" lIns="288036" tIns="144018" rIns="288036" bIns="144018" numCol="1" anchor="ctr" anchorCtr="0" compatLnSpc="1">
            <a:prstTxWarp prst="textNoShape">
              <a:avLst/>
            </a:prstTxWarp>
          </a:bodyPr>
          <a:lstStyle/>
          <a:p>
            <a:pPr algn="ctr"/>
            <a:r>
              <a:rPr lang="en-US" sz="4800" b="1" dirty="0">
                <a:latin typeface="Arial" panose="020B0604020202020204" pitchFamily="34" charset="0"/>
                <a:cs typeface="Arial" panose="020B0604020202020204" pitchFamily="34" charset="0"/>
              </a:rPr>
              <a:t>Spinocerebellar Ataxia Type 7 Associated with Macular </a:t>
            </a:r>
            <a:r>
              <a:rPr lang="en-US" sz="4800" b="1" dirty="0" err="1">
                <a:latin typeface="Arial" panose="020B0604020202020204" pitchFamily="34" charset="0"/>
                <a:cs typeface="Arial" panose="020B0604020202020204" pitchFamily="34" charset="0"/>
              </a:rPr>
              <a:t>Dysthophy</a:t>
            </a:r>
            <a:endParaRPr lang="pt-BR" sz="4800" b="1" dirty="0">
              <a:latin typeface="Arial" panose="020B0604020202020204" pitchFamily="34" charset="0"/>
              <a:cs typeface="Arial" panose="020B0604020202020204" pitchFamily="34" charset="0"/>
            </a:endParaRPr>
          </a:p>
        </p:txBody>
      </p:sp>
      <p:sp>
        <p:nvSpPr>
          <p:cNvPr id="42" name="Text Box 4"/>
          <p:cNvSpPr txBox="1">
            <a:spLocks noChangeArrowheads="1"/>
          </p:cNvSpPr>
          <p:nvPr/>
        </p:nvSpPr>
        <p:spPr bwMode="auto">
          <a:xfrm>
            <a:off x="11057584" y="3232846"/>
            <a:ext cx="28011112" cy="674031"/>
          </a:xfrm>
          <a:prstGeom prst="rect">
            <a:avLst/>
          </a:prstGeom>
          <a:noFill/>
          <a:ln w="9525">
            <a:noFill/>
            <a:miter lim="800000"/>
            <a:headEnd/>
            <a:tailEnd/>
          </a:ln>
        </p:spPr>
        <p:txBody>
          <a:bodyPr wrap="square">
            <a:spAutoFit/>
          </a:bodyPr>
          <a:lstStyle/>
          <a:p>
            <a:pPr algn="ctr"/>
            <a:r>
              <a:rPr lang="pt-BR" sz="3780"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Mendonca, V M; </a:t>
            </a:r>
            <a:r>
              <a:rPr lang="pt-BR" sz="3780" i="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Sodre</a:t>
            </a:r>
            <a:r>
              <a:rPr lang="pt-BR" sz="3780"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pt-BR" sz="3780" i="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S</a:t>
            </a:r>
            <a:r>
              <a:rPr lang="pt-BR" sz="3780"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L; Manente, M; </a:t>
            </a:r>
            <a:r>
              <a:rPr lang="pt-BR" sz="3780" i="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Moreto</a:t>
            </a:r>
            <a:r>
              <a:rPr lang="pt-BR" sz="3780"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pt-BR" sz="3780" i="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R</a:t>
            </a:r>
            <a:r>
              <a:rPr lang="pt-BR" sz="3780"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pt-BR" sz="3780" i="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Huarachi</a:t>
            </a:r>
            <a:r>
              <a:rPr lang="pt-BR" sz="3780"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pt-BR" sz="3780" i="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D</a:t>
            </a:r>
            <a:r>
              <a:rPr lang="pt-BR" sz="3780"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pt-BR" sz="3780" i="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R</a:t>
            </a:r>
            <a:r>
              <a:rPr lang="pt-BR" sz="3780"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G.</a:t>
            </a:r>
            <a:endParaRPr lang="pt-BR" sz="378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5" name="Text Box 8"/>
          <p:cNvSpPr txBox="1">
            <a:spLocks noChangeArrowheads="1"/>
          </p:cNvSpPr>
          <p:nvPr/>
        </p:nvSpPr>
        <p:spPr bwMode="auto">
          <a:xfrm>
            <a:off x="2883672" y="5264801"/>
            <a:ext cx="21855433" cy="18254100"/>
          </a:xfrm>
          <a:prstGeom prst="rect">
            <a:avLst/>
          </a:prstGeom>
          <a:noFill/>
          <a:ln w="9525">
            <a:noFill/>
            <a:miter lim="800000"/>
            <a:headEnd/>
            <a:tailEnd/>
          </a:ln>
        </p:spPr>
        <p:txBody>
          <a:bodyPr wrap="square">
            <a:spAutoFit/>
          </a:bodyPr>
          <a:lstStyle/>
          <a:p>
            <a:pPr algn="ctr">
              <a:lnSpc>
                <a:spcPct val="150000"/>
              </a:lnSpc>
              <a:spcBef>
                <a:spcPts val="0"/>
              </a:spcBef>
              <a:spcAft>
                <a:spcPts val="378"/>
              </a:spcAft>
              <a:defRPr/>
            </a:pPr>
            <a:r>
              <a:rPr lang="pt-BR" sz="3402" b="1" u="sng" dirty="0" err="1">
                <a:latin typeface="Arial" panose="020B0604020202020204" pitchFamily="34" charset="0"/>
                <a:cs typeface="Arial" pitchFamily="34" charset="0"/>
              </a:rPr>
              <a:t>Introduction</a:t>
            </a:r>
            <a:endParaRPr lang="pt-BR" sz="3402" b="1" u="sng" dirty="0">
              <a:latin typeface="Arial" panose="020B0604020202020204" pitchFamily="34" charset="0"/>
              <a:cs typeface="Arial" pitchFamily="34" charset="0"/>
            </a:endParaRPr>
          </a:p>
          <a:p>
            <a:pPr algn="ctr">
              <a:lnSpc>
                <a:spcPct val="150000"/>
              </a:lnSpc>
              <a:spcBef>
                <a:spcPts val="0"/>
              </a:spcBef>
              <a:spcAft>
                <a:spcPts val="378"/>
              </a:spcAft>
              <a:defRPr/>
            </a:pPr>
            <a:endParaRPr lang="pt-BR" sz="3402" b="1" u="sng" dirty="0">
              <a:latin typeface="Arial" panose="020B0604020202020204" pitchFamily="34" charset="0"/>
              <a:cs typeface="Arial" pitchFamily="34" charset="0"/>
            </a:endParaRPr>
          </a:p>
          <a:p>
            <a:pPr algn="just">
              <a:lnSpc>
                <a:spcPct val="150000"/>
              </a:lnSpc>
            </a:pPr>
            <a:r>
              <a:rPr lang="en-US" sz="3600" dirty="0">
                <a:latin typeface="Arial" panose="020B0604020202020204" pitchFamily="34" charset="0"/>
                <a:cs typeface="Arial" panose="020B0604020202020204" pitchFamily="34" charset="0"/>
              </a:rPr>
              <a:t>	Spinocerebellar ataxia type 7 is a chronic neurodegenerative disease, autosomal dominant that affects polyglutamine with abnormal repetitions of CAG leading to neuronal and photoreceptor degeneration.</a:t>
            </a:r>
            <a:endParaRPr lang="pt-BR" sz="3600" dirty="0">
              <a:latin typeface="Arial" panose="020B0604020202020204" pitchFamily="34" charset="0"/>
              <a:cs typeface="Arial" panose="020B0604020202020204" pitchFamily="34" charset="0"/>
            </a:endParaRPr>
          </a:p>
          <a:p>
            <a:pPr algn="just">
              <a:lnSpc>
                <a:spcPct val="150000"/>
              </a:lnSpc>
            </a:pPr>
            <a:r>
              <a:rPr lang="en-US" sz="3600" dirty="0">
                <a:latin typeface="Arial" panose="020B0604020202020204" pitchFamily="34" charset="0"/>
                <a:cs typeface="Arial" panose="020B0604020202020204" pitchFamily="34" charset="0"/>
              </a:rPr>
              <a:t>The onset occurs in adulthood with progressive cerebral ataxia and low visual acuity and may also show loss of the foveal reflex, vascular attenuation, macula with granular appearance and areas of pigmentary atrophy. </a:t>
            </a:r>
          </a:p>
          <a:p>
            <a:pPr algn="just">
              <a:lnSpc>
                <a:spcPct val="150000"/>
              </a:lnSpc>
            </a:pPr>
            <a:endParaRPr lang="pt-BR" sz="3600" dirty="0">
              <a:latin typeface="Arial" panose="020B0604020202020204" pitchFamily="34" charset="0"/>
              <a:cs typeface="Arial" panose="020B0604020202020204" pitchFamily="34" charset="0"/>
            </a:endParaRPr>
          </a:p>
          <a:p>
            <a:pPr algn="just">
              <a:lnSpc>
                <a:spcPct val="150000"/>
              </a:lnSpc>
            </a:pPr>
            <a:endParaRPr lang="pt-BR" sz="3600" dirty="0">
              <a:latin typeface="Arial" panose="020B0604020202020204" pitchFamily="34" charset="0"/>
              <a:cs typeface="Arial" panose="020B0604020202020204" pitchFamily="34" charset="0"/>
            </a:endParaRPr>
          </a:p>
          <a:p>
            <a:pPr algn="ctr">
              <a:lnSpc>
                <a:spcPct val="150000"/>
              </a:lnSpc>
              <a:spcBef>
                <a:spcPts val="0"/>
              </a:spcBef>
              <a:spcAft>
                <a:spcPts val="378"/>
              </a:spcAft>
              <a:defRPr/>
            </a:pPr>
            <a:r>
              <a:rPr lang="pt-BR" sz="3402" b="1" u="sng" dirty="0">
                <a:latin typeface="Arial" panose="020B0604020202020204" pitchFamily="34" charset="0"/>
                <a:cs typeface="Arial" panose="020B0604020202020204" pitchFamily="34" charset="0"/>
              </a:rPr>
              <a:t>Case </a:t>
            </a:r>
            <a:r>
              <a:rPr lang="pt-BR" sz="3402" b="1" u="sng" dirty="0" err="1">
                <a:latin typeface="Arial" panose="020B0604020202020204" pitchFamily="34" charset="0"/>
                <a:cs typeface="Arial" panose="020B0604020202020204" pitchFamily="34" charset="0"/>
              </a:rPr>
              <a:t>Report</a:t>
            </a:r>
            <a:endParaRPr lang="pt-BR" sz="3402" b="1" u="sng" dirty="0">
              <a:latin typeface="Arial" panose="020B0604020202020204" pitchFamily="34" charset="0"/>
              <a:cs typeface="Arial" panose="020B0604020202020204" pitchFamily="34" charset="0"/>
            </a:endParaRPr>
          </a:p>
          <a:p>
            <a:pPr algn="ctr">
              <a:lnSpc>
                <a:spcPct val="150000"/>
              </a:lnSpc>
              <a:spcBef>
                <a:spcPts val="0"/>
              </a:spcBef>
              <a:spcAft>
                <a:spcPts val="378"/>
              </a:spcAft>
              <a:defRPr/>
            </a:pPr>
            <a:endParaRPr lang="pt-BR" sz="3402" b="1" u="sng" dirty="0">
              <a:latin typeface="Arial" panose="020B0604020202020204" pitchFamily="34" charset="0"/>
              <a:cs typeface="Arial" panose="020B0604020202020204" pitchFamily="34" charset="0"/>
            </a:endParaRPr>
          </a:p>
          <a:p>
            <a:pPr algn="just">
              <a:lnSpc>
                <a:spcPct val="150000"/>
              </a:lnSpc>
            </a:pPr>
            <a:r>
              <a:rPr lang="pt-BR" sz="3600" dirty="0">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R.R.S, male, 24 years old, complained of low visual acuity in both eyes for approximately one year associated with postural alteration.</a:t>
            </a:r>
            <a:endParaRPr lang="pt-BR" sz="3600" dirty="0">
              <a:latin typeface="Arial" panose="020B0604020202020204" pitchFamily="34" charset="0"/>
              <a:cs typeface="Arial" panose="020B0604020202020204" pitchFamily="34" charset="0"/>
            </a:endParaRPr>
          </a:p>
          <a:p>
            <a:pPr algn="just">
              <a:lnSpc>
                <a:spcPct val="150000"/>
              </a:lnSpc>
            </a:pPr>
            <a:r>
              <a:rPr lang="en-US" sz="3600" dirty="0">
                <a:latin typeface="Arial" panose="020B0604020202020204" pitchFamily="34" charset="0"/>
                <a:cs typeface="Arial" panose="020B0604020202020204" pitchFamily="34" charset="0"/>
              </a:rPr>
              <a:t>Best corrected visual acuity was 0,63 and 0,80. External, anterior segment and ocular fundoscopic examinations were normal. </a:t>
            </a:r>
            <a:endParaRPr lang="pt-BR" sz="3600" dirty="0">
              <a:latin typeface="Arial" panose="020B0604020202020204" pitchFamily="34" charset="0"/>
              <a:cs typeface="Arial" panose="020B0604020202020204" pitchFamily="34" charset="0"/>
            </a:endParaRPr>
          </a:p>
          <a:p>
            <a:pPr algn="just">
              <a:lnSpc>
                <a:spcPct val="150000"/>
              </a:lnSpc>
            </a:pPr>
            <a:r>
              <a:rPr lang="en-US" sz="3600" dirty="0">
                <a:latin typeface="Arial" panose="020B0604020202020204" pitchFamily="34" charset="0"/>
                <a:cs typeface="Arial" panose="020B0604020202020204" pitchFamily="34" charset="0"/>
              </a:rPr>
              <a:t>	Optical coherence tomography showed accentuation of foveal depression and rarefaction of outer layer cells.</a:t>
            </a:r>
            <a:endParaRPr lang="pt-BR" sz="3600" dirty="0">
              <a:latin typeface="Arial" panose="020B0604020202020204" pitchFamily="34" charset="0"/>
              <a:cs typeface="Arial" panose="020B0604020202020204" pitchFamily="34" charset="0"/>
            </a:endParaRPr>
          </a:p>
          <a:p>
            <a:pPr algn="just">
              <a:lnSpc>
                <a:spcPct val="150000"/>
              </a:lnSpc>
            </a:pPr>
            <a:r>
              <a:rPr lang="en-US" sz="3600" dirty="0">
                <a:latin typeface="Arial" panose="020B0604020202020204" pitchFamily="34" charset="0"/>
                <a:cs typeface="Arial" panose="020B0604020202020204" pitchFamily="34" charset="0"/>
              </a:rPr>
              <a:t>	Full-field ERG showed asymmetric impairment of cones and rods with right eye being the most affected. Multi-focal ERG showed a decrease of foveal sensitivity in both eyes with greater incidence in right eye.</a:t>
            </a:r>
            <a:endParaRPr lang="pt-BR" sz="3600" dirty="0">
              <a:latin typeface="Arial" panose="020B0604020202020204" pitchFamily="34" charset="0"/>
              <a:cs typeface="Arial" panose="020B0604020202020204" pitchFamily="34" charset="0"/>
            </a:endParaRPr>
          </a:p>
          <a:p>
            <a:pPr algn="just">
              <a:lnSpc>
                <a:spcPct val="150000"/>
              </a:lnSpc>
            </a:pPr>
            <a:r>
              <a:rPr lang="en-US" sz="3600" dirty="0">
                <a:latin typeface="Arial" panose="020B0604020202020204" pitchFamily="34" charset="0"/>
                <a:cs typeface="Arial" panose="020B0604020202020204" pitchFamily="34" charset="0"/>
              </a:rPr>
              <a:t>	Brain MRI shows diffuse cerebral atrophy and the mutation analysis responsible for type 7 spinocerebellar ataxia was positive.</a:t>
            </a:r>
            <a:endParaRPr lang="pt-BR" sz="3600" dirty="0">
              <a:latin typeface="Arial" panose="020B0604020202020204" pitchFamily="34" charset="0"/>
              <a:cs typeface="Arial" panose="020B0604020202020204" pitchFamily="34" charset="0"/>
            </a:endParaRPr>
          </a:p>
          <a:p>
            <a:pPr algn="just">
              <a:lnSpc>
                <a:spcPct val="150000"/>
              </a:lnSpc>
              <a:spcBef>
                <a:spcPts val="0"/>
              </a:spcBef>
              <a:defRPr/>
            </a:pPr>
            <a:endParaRPr lang="pt-BR" sz="3402" dirty="0">
              <a:latin typeface="Arial" panose="020B0604020202020204" pitchFamily="34" charset="0"/>
              <a:cs typeface="Arial" panose="020B0604020202020204" pitchFamily="34" charset="0"/>
            </a:endParaRPr>
          </a:p>
        </p:txBody>
      </p:sp>
      <p:sp>
        <p:nvSpPr>
          <p:cNvPr id="27" name="Text Box 8"/>
          <p:cNvSpPr txBox="1">
            <a:spLocks noChangeArrowheads="1"/>
          </p:cNvSpPr>
          <p:nvPr/>
        </p:nvSpPr>
        <p:spPr bwMode="auto">
          <a:xfrm>
            <a:off x="2905400" y="24806565"/>
            <a:ext cx="44012168" cy="3566489"/>
          </a:xfrm>
          <a:prstGeom prst="rect">
            <a:avLst/>
          </a:prstGeom>
          <a:noFill/>
          <a:ln w="9525">
            <a:noFill/>
            <a:miter lim="800000"/>
            <a:headEnd/>
            <a:tailEnd/>
          </a:ln>
        </p:spPr>
        <p:txBody>
          <a:bodyPr wrap="square">
            <a:spAutoFit/>
          </a:bodyPr>
          <a:lstStyle/>
          <a:p>
            <a:pPr algn="ctr">
              <a:lnSpc>
                <a:spcPct val="150000"/>
              </a:lnSpc>
            </a:pPr>
            <a:r>
              <a:rPr lang="pt-BR" sz="3402" b="1" u="sng" dirty="0" err="1">
                <a:latin typeface="Arial" panose="020B0604020202020204" pitchFamily="34" charset="0"/>
                <a:cs typeface="Arial" pitchFamily="34" charset="0"/>
              </a:rPr>
              <a:t>References</a:t>
            </a:r>
            <a:endParaRPr lang="pt-BR" sz="3402" b="1" u="sng" dirty="0">
              <a:latin typeface="Arial" panose="020B0604020202020204" pitchFamily="34" charset="0"/>
              <a:cs typeface="Arial" pitchFamily="34" charset="0"/>
            </a:endParaRPr>
          </a:p>
          <a:p>
            <a:r>
              <a:rPr lang="pt-BR" dirty="0"/>
              <a:t> </a:t>
            </a:r>
            <a:endParaRPr lang="pt-BR" sz="2800" dirty="0"/>
          </a:p>
          <a:p>
            <a:r>
              <a:rPr lang="pt-BR" sz="2800" dirty="0"/>
              <a:t>1 – Pietro B. Azevedo, Anastácia G. Rocha, et al. </a:t>
            </a:r>
            <a:r>
              <a:rPr lang="pt-BR" sz="2800" dirty="0" err="1"/>
              <a:t>Ophthalmological</a:t>
            </a:r>
            <a:r>
              <a:rPr lang="pt-BR" sz="2800" dirty="0"/>
              <a:t> </a:t>
            </a:r>
            <a:r>
              <a:rPr lang="pt-BR" sz="2800" dirty="0" err="1"/>
              <a:t>and</a:t>
            </a:r>
            <a:r>
              <a:rPr lang="pt-BR" sz="2800" dirty="0"/>
              <a:t> </a:t>
            </a:r>
            <a:r>
              <a:rPr lang="pt-BR" sz="2800" dirty="0" err="1"/>
              <a:t>Neurologic</a:t>
            </a:r>
            <a:r>
              <a:rPr lang="pt-BR" sz="2800" dirty="0"/>
              <a:t> </a:t>
            </a:r>
            <a:r>
              <a:rPr lang="pt-BR" sz="2800" dirty="0" err="1"/>
              <a:t>Manifestations</a:t>
            </a:r>
            <a:r>
              <a:rPr lang="pt-BR" sz="2800" dirty="0"/>
              <a:t> in </a:t>
            </a:r>
            <a:r>
              <a:rPr lang="pt-BR" sz="2800" dirty="0" err="1"/>
              <a:t>Pre-clinical</a:t>
            </a:r>
            <a:r>
              <a:rPr lang="pt-BR" sz="2800" dirty="0"/>
              <a:t> </a:t>
            </a:r>
            <a:r>
              <a:rPr lang="pt-BR" sz="2800" dirty="0" err="1"/>
              <a:t>and</a:t>
            </a:r>
            <a:r>
              <a:rPr lang="pt-BR" sz="2800" dirty="0"/>
              <a:t> </a:t>
            </a:r>
            <a:r>
              <a:rPr lang="pt-BR" sz="2800" dirty="0" err="1"/>
              <a:t>Clinical</a:t>
            </a:r>
            <a:r>
              <a:rPr lang="pt-BR" sz="2800" dirty="0"/>
              <a:t> </a:t>
            </a:r>
            <a:r>
              <a:rPr lang="pt-BR" sz="2800" dirty="0" err="1"/>
              <a:t>Phases</a:t>
            </a:r>
            <a:r>
              <a:rPr lang="pt-BR" sz="2800" dirty="0"/>
              <a:t> </a:t>
            </a:r>
            <a:r>
              <a:rPr lang="pt-BR" sz="2800" dirty="0" err="1"/>
              <a:t>of</a:t>
            </a:r>
            <a:r>
              <a:rPr lang="pt-BR" sz="2800" dirty="0"/>
              <a:t> </a:t>
            </a:r>
            <a:r>
              <a:rPr lang="pt-BR" sz="2800" dirty="0" err="1"/>
              <a:t>Spinocerebellar</a:t>
            </a:r>
            <a:r>
              <a:rPr lang="pt-BR" sz="2800" dirty="0"/>
              <a:t> Ataxia </a:t>
            </a:r>
            <a:r>
              <a:rPr lang="pt-BR" sz="2800" dirty="0" err="1"/>
              <a:t>Type</a:t>
            </a:r>
            <a:r>
              <a:rPr lang="pt-BR" sz="2800" dirty="0"/>
              <a:t> 7. The </a:t>
            </a:r>
            <a:r>
              <a:rPr lang="pt-BR" sz="2800" dirty="0" err="1"/>
              <a:t>cerebellum</a:t>
            </a:r>
            <a:r>
              <a:rPr lang="pt-BR" sz="2800" dirty="0"/>
              <a:t>. 2019. </a:t>
            </a:r>
          </a:p>
          <a:p>
            <a:r>
              <a:rPr lang="pt-BR" sz="2800" dirty="0"/>
              <a:t>2 – </a:t>
            </a:r>
            <a:r>
              <a:rPr lang="pt-BR" sz="2800" dirty="0" err="1"/>
              <a:t>Therese</a:t>
            </a:r>
            <a:r>
              <a:rPr lang="pt-BR" sz="2800" dirty="0"/>
              <a:t> H, </a:t>
            </a:r>
            <a:r>
              <a:rPr lang="pt-BR" sz="2800" dirty="0" err="1"/>
              <a:t>Lotta</a:t>
            </a:r>
            <a:r>
              <a:rPr lang="pt-BR" sz="2800" dirty="0"/>
              <a:t> </a:t>
            </a:r>
            <a:r>
              <a:rPr lang="pt-BR" sz="2800" dirty="0" err="1"/>
              <a:t>G</a:t>
            </a:r>
            <a:r>
              <a:rPr lang="pt-BR" sz="2800" dirty="0"/>
              <a:t>, et al. Macular </a:t>
            </a:r>
            <a:r>
              <a:rPr lang="pt-BR" sz="2800" dirty="0" err="1"/>
              <a:t>Dysfunction</a:t>
            </a:r>
            <a:r>
              <a:rPr lang="pt-BR" sz="2800" dirty="0"/>
              <a:t> </a:t>
            </a:r>
            <a:r>
              <a:rPr lang="pt-BR" sz="2800" dirty="0" err="1"/>
              <a:t>and</a:t>
            </a:r>
            <a:r>
              <a:rPr lang="pt-BR" sz="2800" dirty="0"/>
              <a:t> </a:t>
            </a:r>
            <a:r>
              <a:rPr lang="pt-BR" sz="2800" dirty="0" err="1"/>
              <a:t>Morphology</a:t>
            </a:r>
            <a:r>
              <a:rPr lang="pt-BR" sz="2800" dirty="0"/>
              <a:t> in </a:t>
            </a:r>
            <a:r>
              <a:rPr lang="pt-BR" sz="2800" dirty="0" err="1"/>
              <a:t>Spinocerebelar</a:t>
            </a:r>
            <a:r>
              <a:rPr lang="pt-BR" sz="2800" dirty="0"/>
              <a:t> Ataxia </a:t>
            </a:r>
            <a:r>
              <a:rPr lang="pt-BR" sz="2800" dirty="0" err="1"/>
              <a:t>Type</a:t>
            </a:r>
            <a:r>
              <a:rPr lang="pt-BR" sz="2800" dirty="0"/>
              <a:t> &amp; (SCA7). </a:t>
            </a:r>
            <a:r>
              <a:rPr lang="pt-BR" sz="2800" dirty="0" err="1"/>
              <a:t>Ophthalmic</a:t>
            </a:r>
            <a:r>
              <a:rPr lang="pt-BR" sz="2800" dirty="0"/>
              <a:t> </a:t>
            </a:r>
            <a:r>
              <a:rPr lang="pt-BR" sz="2800" dirty="0" err="1"/>
              <a:t>Genetics</a:t>
            </a:r>
            <a:r>
              <a:rPr lang="pt-BR" sz="2800" dirty="0"/>
              <a:t>. 2009; 30: 1-6.</a:t>
            </a:r>
          </a:p>
          <a:p>
            <a:r>
              <a:rPr lang="pt-BR" sz="2800" dirty="0"/>
              <a:t>3 – Alice </a:t>
            </a:r>
            <a:r>
              <a:rPr lang="pt-BR" sz="2800" dirty="0" err="1"/>
              <a:t>K</a:t>
            </a:r>
            <a:r>
              <a:rPr lang="pt-BR" sz="2800" dirty="0"/>
              <a:t>, Yvon T. Molecular </a:t>
            </a:r>
            <a:r>
              <a:rPr lang="pt-BR" sz="2800" dirty="0" err="1"/>
              <a:t>Mechanisms</a:t>
            </a:r>
            <a:r>
              <a:rPr lang="pt-BR" sz="2800" dirty="0"/>
              <a:t> </a:t>
            </a:r>
            <a:r>
              <a:rPr lang="pt-BR" sz="2800" dirty="0" err="1"/>
              <a:t>and</a:t>
            </a:r>
            <a:r>
              <a:rPr lang="pt-BR" sz="2800" dirty="0"/>
              <a:t> </a:t>
            </a:r>
            <a:r>
              <a:rPr lang="pt-BR" sz="2800" dirty="0" err="1"/>
              <a:t>Therapeutic</a:t>
            </a:r>
            <a:r>
              <a:rPr lang="pt-BR" sz="2800" dirty="0"/>
              <a:t> </a:t>
            </a:r>
            <a:r>
              <a:rPr lang="pt-BR" sz="2800" dirty="0" err="1"/>
              <a:t>Strategies</a:t>
            </a:r>
            <a:r>
              <a:rPr lang="pt-BR" sz="2800" dirty="0"/>
              <a:t> in </a:t>
            </a:r>
            <a:r>
              <a:rPr lang="pt-BR" sz="2800" dirty="0" err="1"/>
              <a:t>Spinocerebellar</a:t>
            </a:r>
            <a:r>
              <a:rPr lang="pt-BR" sz="2800" dirty="0"/>
              <a:t> Ataxia </a:t>
            </a:r>
            <a:r>
              <a:rPr lang="pt-BR" sz="2800" dirty="0" err="1"/>
              <a:t>Type</a:t>
            </a:r>
            <a:r>
              <a:rPr lang="pt-BR" sz="2800" dirty="0"/>
              <a:t> 7. 2018: 197 – 218.</a:t>
            </a:r>
          </a:p>
          <a:p>
            <a:r>
              <a:rPr lang="pt-BR" sz="2800" dirty="0"/>
              <a:t>4 – </a:t>
            </a:r>
            <a:r>
              <a:rPr lang="pt-BR" sz="2800" dirty="0" err="1"/>
              <a:t>Roslyn</a:t>
            </a:r>
            <a:r>
              <a:rPr lang="pt-BR" sz="2800" dirty="0"/>
              <a:t> </a:t>
            </a:r>
            <a:r>
              <a:rPr lang="pt-BR" sz="2800" dirty="0" err="1"/>
              <a:t>K</a:t>
            </a:r>
            <a:r>
              <a:rPr lang="pt-BR" sz="2800" dirty="0"/>
              <a:t>. </a:t>
            </a:r>
            <a:r>
              <a:rPr lang="pt-BR" sz="2800" dirty="0" err="1"/>
              <a:t>Manrique</a:t>
            </a:r>
            <a:r>
              <a:rPr lang="pt-BR" sz="2800" dirty="0"/>
              <a:t>, Susana N, et al. </a:t>
            </a:r>
            <a:r>
              <a:rPr lang="pt-BR" sz="2800" dirty="0" err="1"/>
              <a:t>Ophthalmic</a:t>
            </a:r>
            <a:r>
              <a:rPr lang="pt-BR" sz="2800" dirty="0"/>
              <a:t> </a:t>
            </a:r>
            <a:r>
              <a:rPr lang="pt-BR" sz="2800" dirty="0" err="1"/>
              <a:t>features</a:t>
            </a:r>
            <a:r>
              <a:rPr lang="pt-BR" sz="2800" dirty="0"/>
              <a:t> </a:t>
            </a:r>
            <a:r>
              <a:rPr lang="pt-BR" sz="2800" dirty="0" err="1"/>
              <a:t>of</a:t>
            </a:r>
            <a:r>
              <a:rPr lang="pt-BR" sz="2800" dirty="0"/>
              <a:t> </a:t>
            </a:r>
            <a:r>
              <a:rPr lang="pt-BR" sz="2800" dirty="0" err="1"/>
              <a:t>Spinocerebellar</a:t>
            </a:r>
            <a:r>
              <a:rPr lang="pt-BR" sz="2800" dirty="0"/>
              <a:t> Ataxia </a:t>
            </a:r>
            <a:r>
              <a:rPr lang="pt-BR" sz="2800" dirty="0" err="1"/>
              <a:t>Type</a:t>
            </a:r>
            <a:r>
              <a:rPr lang="pt-BR" sz="2800" dirty="0"/>
              <a:t> 7. J </a:t>
            </a:r>
            <a:r>
              <a:rPr lang="pt-BR" sz="2800" dirty="0" err="1"/>
              <a:t>Neuro-Ophthalmol</a:t>
            </a:r>
            <a:r>
              <a:rPr lang="pt-BR" sz="2800" dirty="0"/>
              <a:t>. 2009; 29: 174-179</a:t>
            </a:r>
            <a:endParaRPr lang="en" sz="4800" dirty="0"/>
          </a:p>
          <a:p>
            <a:pPr algn="just">
              <a:lnSpc>
                <a:spcPct val="150000"/>
              </a:lnSpc>
            </a:pPr>
            <a:endParaRPr lang="pt-BR" sz="3402" b="1" dirty="0">
              <a:latin typeface="Arial" pitchFamily="34" charset="0"/>
              <a:cs typeface="Arial" pitchFamily="34" charset="0"/>
            </a:endParaRPr>
          </a:p>
        </p:txBody>
      </p:sp>
      <p:sp>
        <p:nvSpPr>
          <p:cNvPr id="30" name="Text Box 55"/>
          <p:cNvSpPr txBox="1">
            <a:spLocks noChangeArrowheads="1"/>
          </p:cNvSpPr>
          <p:nvPr/>
        </p:nvSpPr>
        <p:spPr bwMode="auto">
          <a:xfrm>
            <a:off x="26467296" y="5048852"/>
            <a:ext cx="23030911" cy="7337265"/>
          </a:xfrm>
          <a:prstGeom prst="rect">
            <a:avLst/>
          </a:prstGeom>
          <a:noFill/>
          <a:ln w="9525">
            <a:noFill/>
            <a:miter lim="800000"/>
            <a:headEnd/>
            <a:tailEnd/>
          </a:ln>
        </p:spPr>
        <p:txBody>
          <a:bodyPr wrap="square">
            <a:spAutoFit/>
          </a:bodyPr>
          <a:lstStyle/>
          <a:p>
            <a:pPr algn="ctr">
              <a:lnSpc>
                <a:spcPct val="150000"/>
              </a:lnSpc>
              <a:spcBef>
                <a:spcPts val="0"/>
              </a:spcBef>
              <a:defRPr/>
            </a:pPr>
            <a:r>
              <a:rPr lang="pt-BR" sz="3402" b="1" u="sng" kern="0" dirty="0" err="1">
                <a:latin typeface="Arial" pitchFamily="34" charset="0"/>
                <a:cs typeface="Arial" pitchFamily="34" charset="0"/>
              </a:rPr>
              <a:t>Discussion</a:t>
            </a:r>
            <a:endParaRPr lang="pt-BR" sz="3402" b="1" u="sng" kern="0" dirty="0">
              <a:latin typeface="Arial" pitchFamily="34" charset="0"/>
              <a:cs typeface="Arial" pitchFamily="34" charset="0"/>
            </a:endParaRPr>
          </a:p>
          <a:p>
            <a:pPr algn="ctr">
              <a:lnSpc>
                <a:spcPct val="150000"/>
              </a:lnSpc>
              <a:spcBef>
                <a:spcPts val="0"/>
              </a:spcBef>
              <a:defRPr/>
            </a:pPr>
            <a:endParaRPr lang="pt-BR" sz="3402" b="1" u="sng" kern="0" dirty="0">
              <a:latin typeface="Arial" pitchFamily="34" charset="0"/>
              <a:cs typeface="Arial" pitchFamily="34" charset="0"/>
            </a:endParaRPr>
          </a:p>
          <a:p>
            <a:pPr algn="just">
              <a:lnSpc>
                <a:spcPct val="150000"/>
              </a:lnSpc>
            </a:pPr>
            <a:r>
              <a:rPr lang="pt-BR" sz="3600" dirty="0">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In the report presented by </a:t>
            </a:r>
            <a:r>
              <a:rPr lang="en-US" sz="3600" dirty="0" err="1">
                <a:latin typeface="Arial" panose="020B0604020202020204" pitchFamily="34" charset="0"/>
                <a:cs typeface="Arial" panose="020B0604020202020204" pitchFamily="34" charset="0"/>
              </a:rPr>
              <a:t>Hugosson</a:t>
            </a:r>
            <a:r>
              <a:rPr lang="en-US" sz="3600">
                <a:latin typeface="Arial" panose="020B0604020202020204" pitchFamily="34" charset="0"/>
                <a:cs typeface="Arial" panose="020B0604020202020204" pitchFamily="34" charset="0"/>
              </a:rPr>
              <a:t>, T, </a:t>
            </a:r>
            <a:r>
              <a:rPr lang="en-US" sz="3600" dirty="0">
                <a:latin typeface="Arial" panose="020B0604020202020204" pitchFamily="34" charset="0"/>
                <a:cs typeface="Arial" panose="020B0604020202020204" pitchFamily="34" charset="0"/>
              </a:rPr>
              <a:t>et al, the multi-focal ERG was markedly reduced in cones of foveal region. According to </a:t>
            </a:r>
            <a:r>
              <a:rPr lang="en-US" sz="3600" dirty="0" err="1">
                <a:latin typeface="Arial" panose="020B0604020202020204" pitchFamily="34" charset="0"/>
                <a:cs typeface="Arial" panose="020B0604020202020204" pitchFamily="34" charset="0"/>
              </a:rPr>
              <a:t>Karam</a:t>
            </a:r>
            <a:r>
              <a:rPr lang="en-US" sz="3600" dirty="0">
                <a:latin typeface="Arial" panose="020B0604020202020204" pitchFamily="34" charset="0"/>
                <a:cs typeface="Arial" panose="020B0604020202020204" pitchFamily="34" charset="0"/>
              </a:rPr>
              <a:t>, A, et al the cones are initially affected, evolving to dystrophy of cones and rods. </a:t>
            </a:r>
            <a:endParaRPr lang="pt-BR" sz="3600" dirty="0">
              <a:latin typeface="Arial" panose="020B0604020202020204" pitchFamily="34" charset="0"/>
              <a:cs typeface="Arial" panose="020B0604020202020204" pitchFamily="34" charset="0"/>
            </a:endParaRPr>
          </a:p>
          <a:p>
            <a:pPr algn="just">
              <a:lnSpc>
                <a:spcPct val="150000"/>
              </a:lnSpc>
            </a:pPr>
            <a:r>
              <a:rPr lang="en-US" sz="3600" dirty="0">
                <a:latin typeface="Arial" panose="020B0604020202020204" pitchFamily="34" charset="0"/>
                <a:cs typeface="Arial" panose="020B0604020202020204" pitchFamily="34" charset="0"/>
              </a:rPr>
              <a:t>	Such case report is in agreement with the literature data, corroborating signs, symptoms and descriptions of complementary exams.</a:t>
            </a:r>
            <a:endParaRPr lang="pt-BR" sz="3600" dirty="0">
              <a:latin typeface="Arial" panose="020B0604020202020204" pitchFamily="34" charset="0"/>
              <a:cs typeface="Arial" panose="020B0604020202020204" pitchFamily="34" charset="0"/>
            </a:endParaRPr>
          </a:p>
          <a:p>
            <a:pPr algn="just">
              <a:lnSpc>
                <a:spcPct val="150000"/>
              </a:lnSpc>
            </a:pPr>
            <a:r>
              <a:rPr lang="en-US" sz="3600" dirty="0">
                <a:latin typeface="Arial" panose="020B0604020202020204" pitchFamily="34" charset="0"/>
                <a:cs typeface="Arial" panose="020B0604020202020204" pitchFamily="34" charset="0"/>
              </a:rPr>
              <a:t>	The facility of the study of the retina and the demonstration of changes in the OCT and visual field in pre-symptomatic phases suggests that, after further studies, such tests may be used as biomarkers in the future. </a:t>
            </a:r>
            <a:endParaRPr lang="pt-BR" sz="3600" dirty="0">
              <a:latin typeface="Arial" panose="020B0604020202020204" pitchFamily="34" charset="0"/>
              <a:cs typeface="Arial" panose="020B0604020202020204" pitchFamily="34" charset="0"/>
            </a:endParaRPr>
          </a:p>
          <a:p>
            <a:pPr algn="just">
              <a:lnSpc>
                <a:spcPct val="150000"/>
              </a:lnSpc>
              <a:spcBef>
                <a:spcPts val="0"/>
              </a:spcBef>
              <a:defRPr/>
            </a:pPr>
            <a:endParaRPr lang="en-US" sz="3402" dirty="0">
              <a:latin typeface="Arial" pitchFamily="34" charset="0"/>
              <a:cs typeface="Arial" pitchFamily="34" charset="0"/>
            </a:endParaRPr>
          </a:p>
        </p:txBody>
      </p:sp>
      <p:pic>
        <p:nvPicPr>
          <p:cNvPr id="7" name="Imagem 6">
            <a:extLst>
              <a:ext uri="{FF2B5EF4-FFF2-40B4-BE49-F238E27FC236}">
                <a16:creationId xmlns:a16="http://schemas.microsoft.com/office/drawing/2014/main" id="{C0A7E99D-6852-2B49-82BA-A22A5670C38B}"/>
              </a:ext>
            </a:extLst>
          </p:cNvPr>
          <p:cNvPicPr>
            <a:picLocks noChangeAspect="1"/>
          </p:cNvPicPr>
          <p:nvPr/>
        </p:nvPicPr>
        <p:blipFill rotWithShape="1">
          <a:blip r:embed="rId3"/>
          <a:srcRect t="31889"/>
          <a:stretch/>
        </p:blipFill>
        <p:spPr>
          <a:xfrm>
            <a:off x="39068696" y="1448693"/>
            <a:ext cx="11095998" cy="2286681"/>
          </a:xfrm>
          <a:prstGeom prst="rect">
            <a:avLst/>
          </a:prstGeom>
        </p:spPr>
      </p:pic>
      <p:pic>
        <p:nvPicPr>
          <p:cNvPr id="11" name="Imagem 10" descr="Uma imagem contendo captura de tela&#10;&#10;Descrição gerada automaticamente">
            <a:extLst>
              <a:ext uri="{FF2B5EF4-FFF2-40B4-BE49-F238E27FC236}">
                <a16:creationId xmlns:a16="http://schemas.microsoft.com/office/drawing/2014/main" id="{492B0657-E202-4A45-8CCC-AB61DA64A0AC}"/>
              </a:ext>
            </a:extLst>
          </p:cNvPr>
          <p:cNvPicPr>
            <a:picLocks noChangeAspect="1"/>
          </p:cNvPicPr>
          <p:nvPr/>
        </p:nvPicPr>
        <p:blipFill rotWithShape="1">
          <a:blip r:embed="rId4">
            <a:extLst>
              <a:ext uri="{28A0092B-C50C-407E-A947-70E740481C1C}">
                <a14:useLocalDpi xmlns:a14="http://schemas.microsoft.com/office/drawing/2010/main" val="0"/>
              </a:ext>
            </a:extLst>
          </a:blip>
          <a:srcRect l="21338" t="12109" r="23050" b="12009"/>
          <a:stretch/>
        </p:blipFill>
        <p:spPr>
          <a:xfrm>
            <a:off x="26899344" y="13001391"/>
            <a:ext cx="9921143" cy="10457185"/>
          </a:xfrm>
          <a:prstGeom prst="rect">
            <a:avLst/>
          </a:prstGeom>
        </p:spPr>
      </p:pic>
      <p:pic>
        <p:nvPicPr>
          <p:cNvPr id="14" name="Imagem 13" descr="Uma imagem contendo texto&#10;&#10;Descrição gerada automaticamente">
            <a:extLst>
              <a:ext uri="{FF2B5EF4-FFF2-40B4-BE49-F238E27FC236}">
                <a16:creationId xmlns:a16="http://schemas.microsoft.com/office/drawing/2014/main" id="{553DC2FC-F7AC-A74C-83A1-591A334618B1}"/>
              </a:ext>
            </a:extLst>
          </p:cNvPr>
          <p:cNvPicPr>
            <a:picLocks noChangeAspect="1"/>
          </p:cNvPicPr>
          <p:nvPr/>
        </p:nvPicPr>
        <p:blipFill>
          <a:blip r:embed="rId5">
            <a:extLst>
              <a:ext uri="{BEBA8EAE-BF5A-486C-A8C5-ECC9F3942E4B}">
                <a14:imgProps xmlns:a14="http://schemas.microsoft.com/office/drawing/2010/main">
                  <a14:imgLayer r:embed="rId6">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37495360" y="14329792"/>
            <a:ext cx="12002847" cy="8885500"/>
          </a:xfrm>
          <a:prstGeom prst="rect">
            <a:avLst/>
          </a:prstGeom>
        </p:spPr>
      </p:pic>
    </p:spTree>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1842</TotalTime>
  <Words>36</Words>
  <Application>Microsoft Macintosh PowerPoint</Application>
  <PresentationFormat>Personalizar</PresentationFormat>
  <Paragraphs>27</Paragraphs>
  <Slides>1</Slides>
  <Notes>1</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vt:i4>
      </vt:variant>
    </vt:vector>
  </HeadingPairs>
  <TitlesOfParts>
    <vt:vector size="5" baseType="lpstr">
      <vt:lpstr>Arial</vt:lpstr>
      <vt:lpstr>Calibri</vt:lpstr>
      <vt:lpstr>Calibri Light</vt:lpstr>
      <vt:lpstr>Tema do Office</vt:lpstr>
      <vt:lpstr>Apresentação do PowerPoint</vt:lpstr>
    </vt:vector>
  </TitlesOfParts>
  <Company>USP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DOR DO AMPUTADO EM MEMBRO FANTASMA</dc:title>
  <dc:creator>2359053</dc:creator>
  <cp:lastModifiedBy>Microsoft Office User</cp:lastModifiedBy>
  <cp:revision>180</cp:revision>
  <dcterms:created xsi:type="dcterms:W3CDTF">2000-08-03T13:51:43Z</dcterms:created>
  <dcterms:modified xsi:type="dcterms:W3CDTF">2020-02-03T22:59:15Z</dcterms:modified>
</cp:coreProperties>
</file>