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404050" cy="43205400"/>
  <p:notesSz cx="6858000" cy="9144000"/>
  <p:defaultTextStyle>
    <a:defPPr>
      <a:defRPr lang="en-US"/>
    </a:defPPr>
    <a:lvl1pPr marL="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12" y="17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7"/>
            <a:ext cx="27543443" cy="15041880"/>
          </a:xfrm>
        </p:spPr>
        <p:txBody>
          <a:bodyPr anchor="b"/>
          <a:lstStyle>
            <a:lvl1pPr algn="ctr">
              <a:defRPr sz="2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40"/>
            <a:ext cx="24303038" cy="10431301"/>
          </a:xfrm>
        </p:spPr>
        <p:txBody>
          <a:bodyPr/>
          <a:lstStyle>
            <a:lvl1pPr marL="0" indent="0" algn="ctr">
              <a:buNone/>
              <a:defRPr sz="8500"/>
            </a:lvl1pPr>
            <a:lvl2pPr marL="1620113" indent="0" algn="ctr">
              <a:buNone/>
              <a:defRPr sz="7100"/>
            </a:lvl2pPr>
            <a:lvl3pPr marL="3240226" indent="0" algn="ctr">
              <a:buNone/>
              <a:defRPr sz="6400"/>
            </a:lvl3pPr>
            <a:lvl4pPr marL="4860339" indent="0" algn="ctr">
              <a:buNone/>
              <a:defRPr sz="5700"/>
            </a:lvl4pPr>
            <a:lvl5pPr marL="6480452" indent="0" algn="ctr">
              <a:buNone/>
              <a:defRPr sz="5700"/>
            </a:lvl5pPr>
            <a:lvl6pPr marL="8100565" indent="0" algn="ctr">
              <a:buNone/>
              <a:defRPr sz="5700"/>
            </a:lvl6pPr>
            <a:lvl7pPr marL="9720678" indent="0" algn="ctr">
              <a:buNone/>
              <a:defRPr sz="5700"/>
            </a:lvl7pPr>
            <a:lvl8pPr marL="11340791" indent="0" algn="ctr">
              <a:buNone/>
              <a:defRPr sz="5700"/>
            </a:lvl8pPr>
            <a:lvl9pPr marL="12960904" indent="0" algn="ctr">
              <a:buNone/>
              <a:defRPr sz="57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3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06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7"/>
            <a:ext cx="6987123" cy="366145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7"/>
            <a:ext cx="20556319" cy="366145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9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08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</p:spPr>
        <p:txBody>
          <a:bodyPr anchor="b"/>
          <a:lstStyle>
            <a:lvl1pPr>
              <a:defRPr sz="2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3" cy="9451178"/>
          </a:xfrm>
        </p:spPr>
        <p:txBody>
          <a:bodyPr/>
          <a:lstStyle>
            <a:lvl1pPr marL="0" indent="0">
              <a:buNone/>
              <a:defRPr sz="8500">
                <a:solidFill>
                  <a:schemeClr val="tx1"/>
                </a:solidFill>
              </a:defRPr>
            </a:lvl1pPr>
            <a:lvl2pPr marL="162011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2402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486033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64804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81005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97206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134079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296090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3" cy="835104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8"/>
            <a:ext cx="13708430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3" y="10591328"/>
            <a:ext cx="13775941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3" y="15781973"/>
            <a:ext cx="13775941" cy="232129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5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03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1" y="6220788"/>
            <a:ext cx="16404551" cy="30703837"/>
          </a:xfrm>
        </p:spPr>
        <p:txBody>
          <a:bodyPr/>
          <a:lstStyle>
            <a:lvl1pPr>
              <a:defRPr sz="11300"/>
            </a:lvl1pPr>
            <a:lvl2pPr>
              <a:defRPr sz="9900"/>
            </a:lvl2pPr>
            <a:lvl3pPr>
              <a:defRPr sz="85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1" y="6220788"/>
            <a:ext cx="16404551" cy="30703837"/>
          </a:xfrm>
        </p:spPr>
        <p:txBody>
          <a:bodyPr anchor="t"/>
          <a:lstStyle>
            <a:lvl1pPr marL="0" indent="0">
              <a:buNone/>
              <a:defRPr sz="11300"/>
            </a:lvl1pPr>
            <a:lvl2pPr marL="1620113" indent="0">
              <a:buNone/>
              <a:defRPr sz="9900"/>
            </a:lvl2pPr>
            <a:lvl3pPr marL="3240226" indent="0">
              <a:buNone/>
              <a:defRPr sz="8500"/>
            </a:lvl3pPr>
            <a:lvl4pPr marL="4860339" indent="0">
              <a:buNone/>
              <a:defRPr sz="7100"/>
            </a:lvl4pPr>
            <a:lvl5pPr marL="6480452" indent="0">
              <a:buNone/>
              <a:defRPr sz="7100"/>
            </a:lvl5pPr>
            <a:lvl6pPr marL="8100565" indent="0">
              <a:buNone/>
              <a:defRPr sz="7100"/>
            </a:lvl6pPr>
            <a:lvl7pPr marL="9720678" indent="0">
              <a:buNone/>
              <a:defRPr sz="7100"/>
            </a:lvl7pPr>
            <a:lvl8pPr marL="11340791" indent="0">
              <a:buNone/>
              <a:defRPr sz="7100"/>
            </a:lvl8pPr>
            <a:lvl9pPr marL="12960904" indent="0">
              <a:buNone/>
              <a:defRPr sz="71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6497-057C-4E4A-8F05-24D3E6D030E2}" type="datetimeFigureOut">
              <a:rPr lang="pt-BR" smtClean="0"/>
              <a:pPr/>
              <a:t>28/12/2018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6695-7036-4D9C-BB90-7DE58AEA9B7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226" rtl="0" eaLnBrk="1" latinLnBrk="0" hangingPunct="1">
        <a:lnSpc>
          <a:spcPct val="90000"/>
        </a:lnSpc>
        <a:spcBef>
          <a:spcPct val="0"/>
        </a:spcBef>
        <a:buNone/>
        <a:defRPr sz="1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57" indent="-810057" algn="l" defTabSz="3240226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70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283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396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290509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910622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735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848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961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113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226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860339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452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00565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678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791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904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C33F87-D3DD-435B-8C9B-B5E323E41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7" t="20444" r="35416" b="60593"/>
          <a:stretch/>
        </p:blipFill>
        <p:spPr>
          <a:xfrm>
            <a:off x="8397262" y="2678975"/>
            <a:ext cx="14041755" cy="50914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FC1452-2C0F-4F5C-8688-0A813F0A63AB}"/>
              </a:ext>
            </a:extLst>
          </p:cNvPr>
          <p:cNvSpPr txBox="1"/>
          <p:nvPr/>
        </p:nvSpPr>
        <p:spPr>
          <a:xfrm>
            <a:off x="358795" y="8982151"/>
            <a:ext cx="32045255" cy="255762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pt-BR" sz="13200" dirty="0" err="1"/>
              <a:t>Image</a:t>
            </a:r>
            <a:r>
              <a:rPr lang="pt-BR" sz="13200" dirty="0"/>
              <a:t> E-</a:t>
            </a:r>
            <a:r>
              <a:rPr lang="pt-BR" sz="13200" dirty="0" err="1"/>
              <a:t>Gallery</a:t>
            </a:r>
            <a:endParaRPr lang="pt-BR" sz="13200" dirty="0"/>
          </a:p>
          <a:p>
            <a:endParaRPr lang="pt-BR" sz="13200" dirty="0"/>
          </a:p>
          <a:p>
            <a:r>
              <a:rPr lang="pt-BR" sz="9600" dirty="0"/>
              <a:t>Autoria: Julia Carvalho Barbosa</a:t>
            </a:r>
          </a:p>
          <a:p>
            <a:r>
              <a:rPr lang="pt-BR" sz="9600" dirty="0"/>
              <a:t>Co-Autoria: </a:t>
            </a:r>
            <a:r>
              <a:rPr lang="pt-BR" sz="9600" dirty="0" err="1"/>
              <a:t>Senice</a:t>
            </a:r>
            <a:r>
              <a:rPr lang="pt-BR" sz="9600" dirty="0"/>
              <a:t> Alvarenga Rodrigues Silva, Daniel de Pinho Botelho, Natália Maia de Faria, Gabriela Castanheira Beneti, </a:t>
            </a:r>
            <a:r>
              <a:rPr lang="pt-BR" sz="9600" dirty="0" err="1"/>
              <a:t>Marielle</a:t>
            </a:r>
            <a:r>
              <a:rPr lang="pt-BR" sz="9600" dirty="0"/>
              <a:t> Xavier Araújo</a:t>
            </a:r>
          </a:p>
          <a:p>
            <a:r>
              <a:rPr lang="pt-BR" sz="9600" dirty="0"/>
              <a:t>Instituto de Olhos Ciências Médicas</a:t>
            </a:r>
          </a:p>
          <a:p>
            <a:endParaRPr lang="pt-BR" sz="13200" dirty="0"/>
          </a:p>
          <a:p>
            <a:r>
              <a:rPr lang="pt-BR" sz="13200" b="1" dirty="0"/>
              <a:t>Resumo/ Descritivo:</a:t>
            </a:r>
          </a:p>
          <a:p>
            <a:pPr algn="just"/>
            <a:r>
              <a:rPr lang="pt-BR" sz="9600" dirty="0"/>
              <a:t>Blind love </a:t>
            </a:r>
          </a:p>
          <a:p>
            <a:pPr algn="just"/>
            <a:r>
              <a:rPr lang="pt-BR" sz="9600" dirty="0"/>
              <a:t>Descolamento de retina do OD com cistos retinianos observados à ecografia ocular transversal das 3 horas.</a:t>
            </a:r>
          </a:p>
          <a:p>
            <a:pPr algn="just"/>
            <a:r>
              <a:rPr lang="pt-BR" sz="9600" dirty="0"/>
              <a:t> </a:t>
            </a:r>
          </a:p>
          <a:p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val="322898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EDB544-E618-49A8-9D9D-D5A0D6015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62038"/>
            <a:ext cx="32472336" cy="25103737"/>
          </a:xfrm>
        </p:spPr>
      </p:pic>
    </p:spTree>
    <p:extLst>
      <p:ext uri="{BB962C8B-B14F-4D97-AF65-F5344CB8AC3E}">
        <p14:creationId xmlns:p14="http://schemas.microsoft.com/office/powerpoint/2010/main" val="358653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59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juliacabarbosa@gmail.com</dc:creator>
  <cp:lastModifiedBy>Julia Barbosa</cp:lastModifiedBy>
  <cp:revision>5</cp:revision>
  <dcterms:created xsi:type="dcterms:W3CDTF">2018-12-25T18:46:05Z</dcterms:created>
  <dcterms:modified xsi:type="dcterms:W3CDTF">2018-12-28T19:42:36Z</dcterms:modified>
</cp:coreProperties>
</file>