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09"/>
  </p:normalViewPr>
  <p:slideViewPr>
    <p:cSldViewPr snapToGrid="0" snapToObjects="1">
      <p:cViewPr varScale="1">
        <p:scale>
          <a:sx n="17" d="100"/>
          <a:sy n="17" d="100"/>
        </p:scale>
        <p:origin x="3144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9FE28-B3DA-F640-B8E1-498C995E46C9}" type="datetimeFigureOut">
              <a:rPr lang="pt-BR" smtClean="0"/>
              <a:t>07/02/2020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293AC-30E2-584D-B608-8A6898A5A0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7800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9FE28-B3DA-F640-B8E1-498C995E46C9}" type="datetimeFigureOut">
              <a:rPr lang="pt-BR" smtClean="0"/>
              <a:t>07/02/2020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293AC-30E2-584D-B608-8A6898A5A0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2450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9FE28-B3DA-F640-B8E1-498C995E46C9}" type="datetimeFigureOut">
              <a:rPr lang="pt-BR" smtClean="0"/>
              <a:t>07/02/2020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293AC-30E2-584D-B608-8A6898A5A0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8073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9FE28-B3DA-F640-B8E1-498C995E46C9}" type="datetimeFigureOut">
              <a:rPr lang="pt-BR" smtClean="0"/>
              <a:t>07/02/2020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293AC-30E2-584D-B608-8A6898A5A0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6166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9FE28-B3DA-F640-B8E1-498C995E46C9}" type="datetimeFigureOut">
              <a:rPr lang="pt-BR" smtClean="0"/>
              <a:t>07/02/2020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293AC-30E2-584D-B608-8A6898A5A0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5599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9FE28-B3DA-F640-B8E1-498C995E46C9}" type="datetimeFigureOut">
              <a:rPr lang="pt-BR" smtClean="0"/>
              <a:t>07/02/2020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293AC-30E2-584D-B608-8A6898A5A0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5866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9FE28-B3DA-F640-B8E1-498C995E46C9}" type="datetimeFigureOut">
              <a:rPr lang="pt-BR" smtClean="0"/>
              <a:t>07/02/2020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293AC-30E2-584D-B608-8A6898A5A0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59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9FE28-B3DA-F640-B8E1-498C995E46C9}" type="datetimeFigureOut">
              <a:rPr lang="pt-BR" smtClean="0"/>
              <a:t>07/02/2020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293AC-30E2-584D-B608-8A6898A5A0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2437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9FE28-B3DA-F640-B8E1-498C995E46C9}" type="datetimeFigureOut">
              <a:rPr lang="pt-BR" smtClean="0"/>
              <a:t>07/02/2020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293AC-30E2-584D-B608-8A6898A5A0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2215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9FE28-B3DA-F640-B8E1-498C995E46C9}" type="datetimeFigureOut">
              <a:rPr lang="pt-BR" smtClean="0"/>
              <a:t>07/02/2020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293AC-30E2-584D-B608-8A6898A5A0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0075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9FE28-B3DA-F640-B8E1-498C995E46C9}" type="datetimeFigureOut">
              <a:rPr lang="pt-BR" smtClean="0"/>
              <a:t>07/02/2020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293AC-30E2-584D-B608-8A6898A5A0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1913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9FE28-B3DA-F640-B8E1-498C995E46C9}" type="datetimeFigureOut">
              <a:rPr lang="pt-BR" smtClean="0"/>
              <a:t>07/02/2020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293AC-30E2-584D-B608-8A6898A5A0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18019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F4342BF-2DD9-8548-AB07-CF1C4F09A9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499861" y="27228149"/>
            <a:ext cx="45667493" cy="15040222"/>
          </a:xfrm>
        </p:spPr>
        <p:txBody>
          <a:bodyPr>
            <a:normAutofit/>
          </a:bodyPr>
          <a:lstStyle/>
          <a:p>
            <a:r>
              <a:rPr lang="pt-BR" sz="14000" b="1" dirty="0">
                <a:latin typeface="Lucida Sans" panose="020B0602030504020204" pitchFamily="34" charset="77"/>
              </a:rPr>
              <a:t>AUTOR: LUCAS ZAGO RIBEIRO</a:t>
            </a:r>
            <a:br>
              <a:rPr lang="pt-BR" sz="14000" b="1" dirty="0">
                <a:latin typeface="Lucida Sans" panose="020B0602030504020204" pitchFamily="34" charset="77"/>
              </a:rPr>
            </a:br>
            <a:r>
              <a:rPr lang="pt-BR" sz="14000" b="1" dirty="0">
                <a:latin typeface="Lucida Sans" panose="020B0602030504020204" pitchFamily="34" charset="77"/>
              </a:rPr>
              <a:t>UNIFESP / EPM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4BCFC283-60EC-FB45-9844-CCC29F795B88}"/>
              </a:ext>
            </a:extLst>
          </p:cNvPr>
          <p:cNvCxnSpPr/>
          <p:nvPr/>
        </p:nvCxnSpPr>
        <p:spPr>
          <a:xfrm>
            <a:off x="2117884" y="37838010"/>
            <a:ext cx="281635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ítulo 3">
            <a:extLst>
              <a:ext uri="{FF2B5EF4-FFF2-40B4-BE49-F238E27FC236}">
                <a16:creationId xmlns:a16="http://schemas.microsoft.com/office/drawing/2014/main" id="{98C4115E-9158-994B-B60C-E3717C6B6EED}"/>
              </a:ext>
            </a:extLst>
          </p:cNvPr>
          <p:cNvSpPr txBox="1">
            <a:spLocks/>
          </p:cNvSpPr>
          <p:nvPr/>
        </p:nvSpPr>
        <p:spPr>
          <a:xfrm>
            <a:off x="-6499861" y="-7520111"/>
            <a:ext cx="45667493" cy="150402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32399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25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3000" b="1" dirty="0">
                <a:latin typeface="Lucida Sans" panose="020B0602030504020204" pitchFamily="34" charset="77"/>
              </a:rPr>
              <a:t>GLAUCOMA SECUNDÁRIO A </a:t>
            </a:r>
          </a:p>
          <a:p>
            <a:r>
              <a:rPr lang="pt-BR" sz="13000" b="1" dirty="0">
                <a:latin typeface="Lucida Sans" panose="020B0602030504020204" pitchFamily="34" charset="77"/>
              </a:rPr>
              <a:t>FÍSTULA CAROTÍDEO-CAVERNOSA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6A8FF2E9-2835-8546-9E50-C59A0AB540E9}"/>
              </a:ext>
            </a:extLst>
          </p:cNvPr>
          <p:cNvCxnSpPr>
            <a:cxnSpLocks/>
          </p:cNvCxnSpPr>
          <p:nvPr/>
        </p:nvCxnSpPr>
        <p:spPr>
          <a:xfrm>
            <a:off x="3041896" y="7628732"/>
            <a:ext cx="272395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2">
            <a:extLst>
              <a:ext uri="{FF2B5EF4-FFF2-40B4-BE49-F238E27FC236}">
                <a16:creationId xmlns:a16="http://schemas.microsoft.com/office/drawing/2014/main" id="{34C1B6D4-8D6C-C24E-8510-AF0826E6AFCD}"/>
              </a:ext>
            </a:extLst>
          </p:cNvPr>
          <p:cNvSpPr/>
          <p:nvPr/>
        </p:nvSpPr>
        <p:spPr>
          <a:xfrm>
            <a:off x="1110859" y="7951087"/>
            <a:ext cx="304460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0" b="1" dirty="0"/>
              <a:t>Ingurgitamento vasos </a:t>
            </a:r>
            <a:r>
              <a:rPr lang="pt-BR" sz="8000" b="1" dirty="0" err="1"/>
              <a:t>episclerais</a:t>
            </a:r>
            <a:r>
              <a:rPr lang="pt-BR" sz="8000" b="1" dirty="0"/>
              <a:t> secundário a fístula carotídeo-cavernosa direta após trauma crânio-encefálico, evoluindo com glaucoma pós-</a:t>
            </a:r>
            <a:r>
              <a:rPr lang="pt-BR" sz="8000" b="1" dirty="0" err="1"/>
              <a:t>trabecular</a:t>
            </a:r>
            <a:r>
              <a:rPr lang="pt-BR" sz="8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7531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15A2AA0-2B53-3440-88E1-F12854FBFE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18" b="15345"/>
          <a:stretch/>
        </p:blipFill>
        <p:spPr>
          <a:xfrm>
            <a:off x="5116116" y="0"/>
            <a:ext cx="22167056" cy="2200087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879FF38-72BB-3048-AB01-FE5CB4055D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111" b="14452"/>
          <a:stretch/>
        </p:blipFill>
        <p:spPr>
          <a:xfrm>
            <a:off x="5954316" y="22863594"/>
            <a:ext cx="20490656" cy="2033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3374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</TotalTime>
  <Words>31</Words>
  <Application>Microsoft Macintosh PowerPoint</Application>
  <PresentationFormat>Personalizar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Lucida Sans</vt:lpstr>
      <vt:lpstr>Tema do Office</vt:lpstr>
      <vt:lpstr>AUTOR: LUCAS ZAGO RIBEIRO UNIFESP / EPM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AUTHOR: LUCAS ZAGO RIBEIRO UNIFESP / EPM</dc:title>
  <dc:creator>Lucas Zago Ribeiro</dc:creator>
  <cp:lastModifiedBy>lucaszagoribeiro@gmail.com</cp:lastModifiedBy>
  <cp:revision>13</cp:revision>
  <dcterms:created xsi:type="dcterms:W3CDTF">2019-01-11T00:58:20Z</dcterms:created>
  <dcterms:modified xsi:type="dcterms:W3CDTF">2020-02-07T22:48:44Z</dcterms:modified>
</cp:coreProperties>
</file>