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</p:sldIdLst>
  <p:sldSz cx="32405638" cy="43205400"/>
  <p:notesSz cx="6858000" cy="9144000"/>
  <p:defaultTextStyle>
    <a:defPPr>
      <a:defRPr lang="en-US"/>
    </a:defPPr>
    <a:lvl1pPr marL="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857" autoAdjust="0"/>
  </p:normalViewPr>
  <p:slideViewPr>
    <p:cSldViewPr snapToGrid="0" snapToObjects="1">
      <p:cViewPr>
        <p:scale>
          <a:sx n="14" d="100"/>
          <a:sy n="14" d="100"/>
        </p:scale>
        <p:origin x="-2696" y="-96"/>
      </p:cViewPr>
      <p:guideLst>
        <p:guide orient="horz" pos="13608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3" y="13421680"/>
            <a:ext cx="27544792" cy="9261158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46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74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53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730222"/>
            <a:ext cx="7291269" cy="36864608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2" y="1730222"/>
            <a:ext cx="21333712" cy="36864608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2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79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2" y="27763473"/>
            <a:ext cx="27544792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2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33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2" y="10081263"/>
            <a:ext cx="14312490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66" y="10081263"/>
            <a:ext cx="14312490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14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9671212"/>
            <a:ext cx="14318118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16" y="9671212"/>
            <a:ext cx="1432374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16" y="13701713"/>
            <a:ext cx="1432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93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56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48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1720215"/>
            <a:ext cx="10661232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3" y="9041133"/>
            <a:ext cx="10661232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95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2" y="30243780"/>
            <a:ext cx="19443383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2" y="3860483"/>
            <a:ext cx="19443383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2" y="33814229"/>
            <a:ext cx="19443383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5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10081263"/>
            <a:ext cx="29165074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7" y="40045008"/>
            <a:ext cx="1026178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05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2160270" rtl="0" eaLnBrk="1" latinLnBrk="0" hangingPunct="1">
        <a:spcBef>
          <a:spcPct val="20000"/>
        </a:spcBef>
        <a:buFont typeface="Arial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2160270" rtl="0" eaLnBrk="1" latinLnBrk="0" hangingPunct="1">
        <a:spcBef>
          <a:spcPct val="20000"/>
        </a:spcBef>
        <a:buFont typeface="Arial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2160270" rtl="0" eaLnBrk="1" latinLnBrk="0" hangingPunct="1">
        <a:spcBef>
          <a:spcPct val="20000"/>
        </a:spcBef>
        <a:buFont typeface="Arial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2160270" rtl="0" eaLnBrk="1" latinLnBrk="0" hangingPunct="1">
        <a:spcBef>
          <a:spcPct val="20000"/>
        </a:spcBef>
        <a:buFont typeface="Arial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2160270" rtl="0" eaLnBrk="1" latinLnBrk="0" hangingPunct="1">
        <a:spcBef>
          <a:spcPct val="20000"/>
        </a:spcBef>
        <a:buFont typeface="Arial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3823" y="30711152"/>
            <a:ext cx="29480286" cy="915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200" u="sng" dirty="0" smtClean="0">
                <a:latin typeface="Arial"/>
                <a:cs typeface="Arial"/>
              </a:rPr>
              <a:t>Autor</a:t>
            </a:r>
            <a:r>
              <a:rPr lang="pt-BR" sz="7200" dirty="0" smtClean="0">
                <a:latin typeface="Arial"/>
                <a:cs typeface="Arial"/>
              </a:rPr>
              <a:t>: Celso de Souza Dias Júnior</a:t>
            </a:r>
          </a:p>
          <a:p>
            <a:pPr algn="just"/>
            <a:r>
              <a:rPr lang="pt-BR" sz="7200" u="sng" dirty="0" smtClean="0">
                <a:latin typeface="Arial"/>
                <a:cs typeface="Arial"/>
              </a:rPr>
              <a:t>Instituição</a:t>
            </a:r>
            <a:r>
              <a:rPr lang="pt-BR" sz="7200" dirty="0" smtClean="0">
                <a:latin typeface="Arial"/>
                <a:cs typeface="Arial"/>
              </a:rPr>
              <a:t>: Hospital de Olhos de Sergipe (Aracaju-SE, Brasil)</a:t>
            </a:r>
          </a:p>
          <a:p>
            <a:pPr algn="just"/>
            <a:r>
              <a:rPr lang="pt-BR" sz="7200" u="sng" dirty="0" smtClean="0">
                <a:latin typeface="Arial"/>
                <a:cs typeface="Arial"/>
              </a:rPr>
              <a:t>Descrição</a:t>
            </a:r>
            <a:r>
              <a:rPr lang="pt-BR" sz="7200" dirty="0" smtClean="0">
                <a:latin typeface="Arial"/>
                <a:cs typeface="Arial"/>
              </a:rPr>
              <a:t>: </a:t>
            </a:r>
            <a:r>
              <a:rPr lang="pt-BR" sz="7200" dirty="0">
                <a:latin typeface="Arial"/>
                <a:cs typeface="Arial"/>
              </a:rPr>
              <a:t>Mulher, 53 anos, primeiro dia pós-operatório de </a:t>
            </a:r>
            <a:r>
              <a:rPr lang="pt-BR" sz="7200" dirty="0" err="1">
                <a:latin typeface="Arial"/>
                <a:cs typeface="Arial"/>
              </a:rPr>
              <a:t>facoemulsificação</a:t>
            </a:r>
            <a:r>
              <a:rPr lang="pt-BR" sz="7200" dirty="0">
                <a:latin typeface="Arial"/>
                <a:cs typeface="Arial"/>
              </a:rPr>
              <a:t> com implante de lente intraocular no saco capsular em olho direito (sem intercorrência no </a:t>
            </a:r>
            <a:r>
              <a:rPr lang="pt-BR" sz="7200" dirty="0" err="1">
                <a:latin typeface="Arial"/>
                <a:cs typeface="Arial"/>
              </a:rPr>
              <a:t>intraoperatório</a:t>
            </a:r>
            <a:r>
              <a:rPr lang="pt-BR" sz="7200" dirty="0">
                <a:latin typeface="Arial"/>
                <a:cs typeface="Arial"/>
              </a:rPr>
              <a:t>). Na </a:t>
            </a:r>
            <a:r>
              <a:rPr lang="pt-BR" sz="7200" dirty="0" err="1">
                <a:latin typeface="Arial"/>
                <a:cs typeface="Arial"/>
              </a:rPr>
              <a:t>biomicroscopia</a:t>
            </a:r>
            <a:r>
              <a:rPr lang="pt-BR" sz="7200" dirty="0">
                <a:latin typeface="Arial"/>
                <a:cs typeface="Arial"/>
              </a:rPr>
              <a:t> apresentava toque íris-córnea 360° devido a </a:t>
            </a:r>
            <a:r>
              <a:rPr lang="pt-BR" sz="7200" dirty="0" err="1">
                <a:latin typeface="Arial"/>
                <a:cs typeface="Arial"/>
              </a:rPr>
              <a:t>misdirection</a:t>
            </a:r>
            <a:r>
              <a:rPr lang="pt-BR" sz="7200" dirty="0">
                <a:latin typeface="Arial"/>
                <a:cs typeface="Arial"/>
              </a:rPr>
              <a:t> glaucoma (glaucoma maligno). Aplanação de 35 mmHg.</a:t>
            </a:r>
          </a:p>
          <a:p>
            <a:pPr algn="just"/>
            <a:endParaRPr lang="pt-B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06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direc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04050" cy="432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2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76</Words>
  <Application>Microsoft Macintosh PowerPoint</Application>
  <PresentationFormat>Custom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Celso</dc:creator>
  <cp:lastModifiedBy>Celso</cp:lastModifiedBy>
  <cp:revision>13</cp:revision>
  <dcterms:created xsi:type="dcterms:W3CDTF">2020-01-10T03:40:20Z</dcterms:created>
  <dcterms:modified xsi:type="dcterms:W3CDTF">2020-01-11T22:41:28Z</dcterms:modified>
</cp:coreProperties>
</file>