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66D0-5490-4682-BE24-2A7ACFFAB169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6EF6-78A6-4607-A3AF-B4DB90E7C9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66D0-5490-4682-BE24-2A7ACFFAB169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6EF6-78A6-4607-A3AF-B4DB90E7C9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66D0-5490-4682-BE24-2A7ACFFAB169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6EF6-78A6-4607-A3AF-B4DB90E7C9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66D0-5490-4682-BE24-2A7ACFFAB169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6EF6-78A6-4607-A3AF-B4DB90E7C9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66D0-5490-4682-BE24-2A7ACFFAB169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6EF6-78A6-4607-A3AF-B4DB90E7C9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66D0-5490-4682-BE24-2A7ACFFAB169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6EF6-78A6-4607-A3AF-B4DB90E7C9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66D0-5490-4682-BE24-2A7ACFFAB169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6EF6-78A6-4607-A3AF-B4DB90E7C9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66D0-5490-4682-BE24-2A7ACFFAB169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6EF6-78A6-4607-A3AF-B4DB90E7C9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66D0-5490-4682-BE24-2A7ACFFAB169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6EF6-78A6-4607-A3AF-B4DB90E7C9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66D0-5490-4682-BE24-2A7ACFFAB169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6EF6-78A6-4607-A3AF-B4DB90E7C9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66D0-5490-4682-BE24-2A7ACFFAB169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6EF6-78A6-4607-A3AF-B4DB90E7C9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866D0-5490-4682-BE24-2A7ACFFAB169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F6EF6-78A6-4607-A3AF-B4DB90E7C9F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23078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Cupuliform</a:t>
            </a:r>
            <a:r>
              <a:rPr lang="en-US" dirty="0"/>
              <a:t> </a:t>
            </a:r>
            <a:r>
              <a:rPr lang="en-US" dirty="0" err="1"/>
              <a:t>Maculopathy</a:t>
            </a:r>
            <a:r>
              <a:rPr lang="en-US" dirty="0"/>
              <a:t>: A Case Report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1268760"/>
            <a:ext cx="4608512" cy="5184576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paper aims to report a case of a patient with 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cupuliform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maculopathy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seen in the city of Fortaleza / 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pt-B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Case report</a:t>
            </a:r>
            <a:endParaRPr lang="pt-B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Female patient, 48 years old, mixed race, administrator, born in Fortaleza and coming from São Paulo, attends for an ophthalmological consultation complaining of recent right eye (OD) 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metamorphopsies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denying pain and other symptoms. The 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pacient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denied trauma and continuous medicine use. She reported refractive surgery for high myopia correction in both eyes  in 1997 and 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subretinal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neovascular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membrane (MNVSR) in the left eye in 2015. On examination, he presented visual acuity in OD 20/50 and in OE 20/25. 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Fundscopy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the right eye: change in brightness and macular relief. The macular OCT showed a dome-shaped macula, with 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subfoveal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fluid and thickening of the sclera</a:t>
            </a:r>
            <a:endParaRPr lang="pt-B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Aflibercept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was applied to the right eye without change the visual acuity. After 2 months, 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aldactone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VO 50mg / day was prescribed with the new visual acuity in OD 20/40. After 1 month, and Endpoint Management with 20% power with Pascal Laser was performed. The patient returned to a new consultation after 3 months, with 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20/25 visual acuity in both eyes.</a:t>
            </a:r>
            <a:endParaRPr lang="pt-B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pt-B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Cupuliform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maculopathy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was described by 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Gaucher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et al in 2008 as a convexity of the macular area associated with differences in sclera thickness in myopia with posterior 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staphyloma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Elevation of the macular area encompasses retina, RPE and choroid, usually within the concavity of a posterior 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staphyloma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Can manifest 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or bilateral. Its 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pathophysiology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remains unknown and is questioned if it is caused by vitreous traction or 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choroidal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thickening. OCT is of great importance in the diagnosis of this pathology. Patients should be followed every 6 months to monitor for possible complications, the most common being serous retinal detachment. Neither Anti VEGF nor PDT are effective in treating 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subretinal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fluid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pt-B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E:\SisacEx_BurnMedia\032345 - JANE CARLA DA SILVA TORQUATO\RETINOGRAFIA - MONOCULAR\SisacEX_7848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364484"/>
            <a:ext cx="1800366" cy="1776484"/>
          </a:xfrm>
          <a:prstGeom prst="rect">
            <a:avLst/>
          </a:prstGeom>
          <a:noFill/>
        </p:spPr>
      </p:pic>
      <p:pic>
        <p:nvPicPr>
          <p:cNvPr id="5" name="Picture 2" descr="E:\SisacEx_BurnMedia\032345 - JANE CARLA DA SILVA TORQUATO\RETINOGRAFIA - MONOCULAR\SisacEX_7848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398308"/>
            <a:ext cx="1742660" cy="1742660"/>
          </a:xfrm>
          <a:prstGeom prst="rect">
            <a:avLst/>
          </a:prstGeom>
          <a:noFill/>
        </p:spPr>
      </p:pic>
      <p:pic>
        <p:nvPicPr>
          <p:cNvPr id="6" name="Picture 2" descr="D:\JANE CARLA\032345_11272019_170328_OCTReport_R_001.jpg"/>
          <p:cNvPicPr>
            <a:picLocks noChangeAspect="1" noChangeArrowheads="1"/>
          </p:cNvPicPr>
          <p:nvPr/>
        </p:nvPicPr>
        <p:blipFill>
          <a:blip r:embed="rId4" cstate="print"/>
          <a:srcRect l="2111" t="60488" r="49962" b="6504"/>
          <a:stretch>
            <a:fillRect/>
          </a:stretch>
        </p:blipFill>
        <p:spPr bwMode="auto">
          <a:xfrm>
            <a:off x="5724128" y="5157192"/>
            <a:ext cx="3089865" cy="1504179"/>
          </a:xfrm>
          <a:prstGeom prst="rect">
            <a:avLst/>
          </a:prstGeom>
          <a:noFill/>
        </p:spPr>
      </p:pic>
      <p:pic>
        <p:nvPicPr>
          <p:cNvPr id="7" name="Picture 2" descr="D:\JANE CARLA\JANE CARLA OCTB LINE O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3212976"/>
            <a:ext cx="1792804" cy="17367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342</Words>
  <Application>Microsoft Office PowerPoint</Application>
  <PresentationFormat>Apresentação na tela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Cupuliform Maculopathy: A Case Report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Cupuliform Maculopathy: A Case Report </dc:title>
  <dc:creator>Ingrid</dc:creator>
  <cp:lastModifiedBy>Ingrid</cp:lastModifiedBy>
  <cp:revision>1</cp:revision>
  <dcterms:created xsi:type="dcterms:W3CDTF">2020-02-04T01:28:48Z</dcterms:created>
  <dcterms:modified xsi:type="dcterms:W3CDTF">2020-02-04T01:33:45Z</dcterms:modified>
</cp:coreProperties>
</file>