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28800425" cy="162004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0707"/>
    <a:srgbClr val="FFB089"/>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58" autoAdjust="0"/>
    <p:restoredTop sz="94343" autoAdjust="0"/>
  </p:normalViewPr>
  <p:slideViewPr>
    <p:cSldViewPr snapToGrid="0">
      <p:cViewPr>
        <p:scale>
          <a:sx n="46" d="100"/>
          <a:sy n="46" d="100"/>
        </p:scale>
        <p:origin x="96" y="-4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563ACD-6E0E-4A75-81A7-1B4B0364DFD2}" type="datetimeFigureOut">
              <a:rPr lang="pt-BR" smtClean="0"/>
              <a:t>28/01/2020</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3702C1-D7A9-44C9-9892-1178C11D105F}" type="slidenum">
              <a:rPr lang="pt-BR" smtClean="0"/>
              <a:t>‹nº›</a:t>
            </a:fld>
            <a:endParaRPr lang="pt-BR"/>
          </a:p>
        </p:txBody>
      </p:sp>
    </p:spTree>
    <p:extLst>
      <p:ext uri="{BB962C8B-B14F-4D97-AF65-F5344CB8AC3E}">
        <p14:creationId xmlns:p14="http://schemas.microsoft.com/office/powerpoint/2010/main" val="3706968358"/>
      </p:ext>
    </p:extLst>
  </p:cSld>
  <p:clrMap bg1="lt1" tx1="dk1" bg2="lt2" tx2="dk2" accent1="accent1" accent2="accent2" accent3="accent3" accent4="accent4" accent5="accent5" accent6="accent6" hlink="hlink" folHlink="folHlink"/>
  <p:notesStyle>
    <a:lvl1pPr marL="0" algn="l" defTabSz="2159996" rtl="0" eaLnBrk="1" latinLnBrk="0" hangingPunct="1">
      <a:defRPr sz="2835" kern="1200">
        <a:solidFill>
          <a:schemeClr val="tx1"/>
        </a:solidFill>
        <a:latin typeface="+mn-lt"/>
        <a:ea typeface="+mn-ea"/>
        <a:cs typeface="+mn-cs"/>
      </a:defRPr>
    </a:lvl1pPr>
    <a:lvl2pPr marL="1079998" algn="l" defTabSz="2159996" rtl="0" eaLnBrk="1" latinLnBrk="0" hangingPunct="1">
      <a:defRPr sz="2835" kern="1200">
        <a:solidFill>
          <a:schemeClr val="tx1"/>
        </a:solidFill>
        <a:latin typeface="+mn-lt"/>
        <a:ea typeface="+mn-ea"/>
        <a:cs typeface="+mn-cs"/>
      </a:defRPr>
    </a:lvl2pPr>
    <a:lvl3pPr marL="2159996" algn="l" defTabSz="2159996" rtl="0" eaLnBrk="1" latinLnBrk="0" hangingPunct="1">
      <a:defRPr sz="2835" kern="1200">
        <a:solidFill>
          <a:schemeClr val="tx1"/>
        </a:solidFill>
        <a:latin typeface="+mn-lt"/>
        <a:ea typeface="+mn-ea"/>
        <a:cs typeface="+mn-cs"/>
      </a:defRPr>
    </a:lvl3pPr>
    <a:lvl4pPr marL="3239994" algn="l" defTabSz="2159996" rtl="0" eaLnBrk="1" latinLnBrk="0" hangingPunct="1">
      <a:defRPr sz="2835" kern="1200">
        <a:solidFill>
          <a:schemeClr val="tx1"/>
        </a:solidFill>
        <a:latin typeface="+mn-lt"/>
        <a:ea typeface="+mn-ea"/>
        <a:cs typeface="+mn-cs"/>
      </a:defRPr>
    </a:lvl4pPr>
    <a:lvl5pPr marL="4319991" algn="l" defTabSz="2159996" rtl="0" eaLnBrk="1" latinLnBrk="0" hangingPunct="1">
      <a:defRPr sz="2835" kern="1200">
        <a:solidFill>
          <a:schemeClr val="tx1"/>
        </a:solidFill>
        <a:latin typeface="+mn-lt"/>
        <a:ea typeface="+mn-ea"/>
        <a:cs typeface="+mn-cs"/>
      </a:defRPr>
    </a:lvl5pPr>
    <a:lvl6pPr marL="5399989" algn="l" defTabSz="2159996" rtl="0" eaLnBrk="1" latinLnBrk="0" hangingPunct="1">
      <a:defRPr sz="2835" kern="1200">
        <a:solidFill>
          <a:schemeClr val="tx1"/>
        </a:solidFill>
        <a:latin typeface="+mn-lt"/>
        <a:ea typeface="+mn-ea"/>
        <a:cs typeface="+mn-cs"/>
      </a:defRPr>
    </a:lvl6pPr>
    <a:lvl7pPr marL="6479987" algn="l" defTabSz="2159996" rtl="0" eaLnBrk="1" latinLnBrk="0" hangingPunct="1">
      <a:defRPr sz="2835" kern="1200">
        <a:solidFill>
          <a:schemeClr val="tx1"/>
        </a:solidFill>
        <a:latin typeface="+mn-lt"/>
        <a:ea typeface="+mn-ea"/>
        <a:cs typeface="+mn-cs"/>
      </a:defRPr>
    </a:lvl7pPr>
    <a:lvl8pPr marL="7559985" algn="l" defTabSz="2159996" rtl="0" eaLnBrk="1" latinLnBrk="0" hangingPunct="1">
      <a:defRPr sz="2835" kern="1200">
        <a:solidFill>
          <a:schemeClr val="tx1"/>
        </a:solidFill>
        <a:latin typeface="+mn-lt"/>
        <a:ea typeface="+mn-ea"/>
        <a:cs typeface="+mn-cs"/>
      </a:defRPr>
    </a:lvl8pPr>
    <a:lvl9pPr marL="8639983" algn="l" defTabSz="2159996" rtl="0" eaLnBrk="1" latinLnBrk="0" hangingPunct="1">
      <a:defRPr sz="283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2835" b="0" i="0" kern="1200" dirty="0">
                <a:solidFill>
                  <a:schemeClr val="tx1"/>
                </a:solidFill>
                <a:effectLst/>
                <a:latin typeface="+mn-lt"/>
                <a:ea typeface="+mn-ea"/>
                <a:cs typeface="+mn-cs"/>
              </a:rPr>
              <a:t>purpose, methods, results and discussion</a:t>
            </a:r>
            <a:endParaRPr lang="pt-BR" dirty="0"/>
          </a:p>
        </p:txBody>
      </p:sp>
      <p:sp>
        <p:nvSpPr>
          <p:cNvPr id="4" name="Espaço Reservado para Número de Slide 3"/>
          <p:cNvSpPr>
            <a:spLocks noGrp="1"/>
          </p:cNvSpPr>
          <p:nvPr>
            <p:ph type="sldNum" sz="quarter" idx="10"/>
          </p:nvPr>
        </p:nvSpPr>
        <p:spPr/>
        <p:txBody>
          <a:bodyPr/>
          <a:lstStyle/>
          <a:p>
            <a:fld id="{023702C1-D7A9-44C9-9892-1178C11D105F}" type="slidenum">
              <a:rPr lang="pt-BR" smtClean="0"/>
              <a:t>1</a:t>
            </a:fld>
            <a:endParaRPr lang="pt-BR"/>
          </a:p>
        </p:txBody>
      </p:sp>
    </p:spTree>
    <p:extLst>
      <p:ext uri="{BB962C8B-B14F-4D97-AF65-F5344CB8AC3E}">
        <p14:creationId xmlns:p14="http://schemas.microsoft.com/office/powerpoint/2010/main" val="2628802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3600053" y="2651323"/>
            <a:ext cx="21600319" cy="5640152"/>
          </a:xfrm>
        </p:spPr>
        <p:txBody>
          <a:bodyPr anchor="b"/>
          <a:lstStyle>
            <a:lvl1pPr algn="ctr">
              <a:defRPr sz="14173"/>
            </a:lvl1pPr>
          </a:lstStyle>
          <a:p>
            <a:r>
              <a:rPr lang="pt-BR"/>
              <a:t>Clique para editar o título mestre</a:t>
            </a:r>
            <a:endParaRPr lang="en-US" dirty="0"/>
          </a:p>
        </p:txBody>
      </p:sp>
      <p:sp>
        <p:nvSpPr>
          <p:cNvPr id="3" name="Subtitle 2"/>
          <p:cNvSpPr>
            <a:spLocks noGrp="1"/>
          </p:cNvSpPr>
          <p:nvPr>
            <p:ph type="subTitle" idx="1"/>
          </p:nvPr>
        </p:nvSpPr>
        <p:spPr>
          <a:xfrm>
            <a:off x="3600053" y="8508981"/>
            <a:ext cx="21600319" cy="3911355"/>
          </a:xfrm>
        </p:spPr>
        <p:txBody>
          <a:bodyPr/>
          <a:lstStyle>
            <a:lvl1pPr marL="0" indent="0" algn="ctr">
              <a:buNone/>
              <a:defRPr sz="5669"/>
            </a:lvl1pPr>
            <a:lvl2pPr marL="1079998" indent="0" algn="ctr">
              <a:buNone/>
              <a:defRPr sz="4724"/>
            </a:lvl2pPr>
            <a:lvl3pPr marL="2159996" indent="0" algn="ctr">
              <a:buNone/>
              <a:defRPr sz="4252"/>
            </a:lvl3pPr>
            <a:lvl4pPr marL="3239994" indent="0" algn="ctr">
              <a:buNone/>
              <a:defRPr sz="3780"/>
            </a:lvl4pPr>
            <a:lvl5pPr marL="4319991" indent="0" algn="ctr">
              <a:buNone/>
              <a:defRPr sz="3780"/>
            </a:lvl5pPr>
            <a:lvl6pPr marL="5399989" indent="0" algn="ctr">
              <a:buNone/>
              <a:defRPr sz="3780"/>
            </a:lvl6pPr>
            <a:lvl7pPr marL="6479987" indent="0" algn="ctr">
              <a:buNone/>
              <a:defRPr sz="3780"/>
            </a:lvl7pPr>
            <a:lvl8pPr marL="7559985" indent="0" algn="ctr">
              <a:buNone/>
              <a:defRPr sz="3780"/>
            </a:lvl8pPr>
            <a:lvl9pPr marL="8639983" indent="0" algn="ctr">
              <a:buNone/>
              <a:defRPr sz="378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64A5C5DD-6F53-41E6-A040-038953023A3F}" type="datetimeFigureOut">
              <a:rPr lang="pt-BR" smtClean="0"/>
              <a:t>28/01/2020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B8E7747-C14A-4E68-9097-DDF26755E440}" type="slidenum">
              <a:rPr lang="pt-BR" smtClean="0"/>
              <a:t>‹nº›</a:t>
            </a:fld>
            <a:endParaRPr lang="pt-BR"/>
          </a:p>
        </p:txBody>
      </p:sp>
    </p:spTree>
    <p:extLst>
      <p:ext uri="{BB962C8B-B14F-4D97-AF65-F5344CB8AC3E}">
        <p14:creationId xmlns:p14="http://schemas.microsoft.com/office/powerpoint/2010/main" val="2257714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4A5C5DD-6F53-41E6-A040-038953023A3F}" type="datetimeFigureOut">
              <a:rPr lang="pt-BR" smtClean="0"/>
              <a:t>28/01/2020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B8E7747-C14A-4E68-9097-DDF26755E440}" type="slidenum">
              <a:rPr lang="pt-BR" smtClean="0"/>
              <a:t>‹nº›</a:t>
            </a:fld>
            <a:endParaRPr lang="pt-BR"/>
          </a:p>
        </p:txBody>
      </p:sp>
    </p:spTree>
    <p:extLst>
      <p:ext uri="{BB962C8B-B14F-4D97-AF65-F5344CB8AC3E}">
        <p14:creationId xmlns:p14="http://schemas.microsoft.com/office/powerpoint/2010/main" val="1310512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610304" y="862524"/>
            <a:ext cx="6210092" cy="1372912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1980029" y="862524"/>
            <a:ext cx="18270270" cy="13729122"/>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4A5C5DD-6F53-41E6-A040-038953023A3F}" type="datetimeFigureOut">
              <a:rPr lang="pt-BR" smtClean="0"/>
              <a:t>28/01/2020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B8E7747-C14A-4E68-9097-DDF26755E440}" type="slidenum">
              <a:rPr lang="pt-BR" smtClean="0"/>
              <a:t>‹nº›</a:t>
            </a:fld>
            <a:endParaRPr lang="pt-BR"/>
          </a:p>
        </p:txBody>
      </p:sp>
    </p:spTree>
    <p:extLst>
      <p:ext uri="{BB962C8B-B14F-4D97-AF65-F5344CB8AC3E}">
        <p14:creationId xmlns:p14="http://schemas.microsoft.com/office/powerpoint/2010/main" val="29849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4A5C5DD-6F53-41E6-A040-038953023A3F}" type="datetimeFigureOut">
              <a:rPr lang="pt-BR" smtClean="0"/>
              <a:t>28/01/2020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B8E7747-C14A-4E68-9097-DDF26755E440}" type="slidenum">
              <a:rPr lang="pt-BR" smtClean="0"/>
              <a:t>‹nº›</a:t>
            </a:fld>
            <a:endParaRPr lang="pt-BR"/>
          </a:p>
        </p:txBody>
      </p:sp>
    </p:spTree>
    <p:extLst>
      <p:ext uri="{BB962C8B-B14F-4D97-AF65-F5344CB8AC3E}">
        <p14:creationId xmlns:p14="http://schemas.microsoft.com/office/powerpoint/2010/main" val="779646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965029" y="4038862"/>
            <a:ext cx="24840367" cy="6738931"/>
          </a:xfrm>
        </p:spPr>
        <p:txBody>
          <a:bodyPr anchor="b"/>
          <a:lstStyle>
            <a:lvl1pPr>
              <a:defRPr sz="14173"/>
            </a:lvl1pPr>
          </a:lstStyle>
          <a:p>
            <a:r>
              <a:rPr lang="pt-BR"/>
              <a:t>Clique para editar o título mestre</a:t>
            </a:r>
            <a:endParaRPr lang="en-US" dirty="0"/>
          </a:p>
        </p:txBody>
      </p:sp>
      <p:sp>
        <p:nvSpPr>
          <p:cNvPr id="3" name="Text Placeholder 2"/>
          <p:cNvSpPr>
            <a:spLocks noGrp="1"/>
          </p:cNvSpPr>
          <p:nvPr>
            <p:ph type="body" idx="1"/>
          </p:nvPr>
        </p:nvSpPr>
        <p:spPr>
          <a:xfrm>
            <a:off x="1965029" y="10841545"/>
            <a:ext cx="24840367" cy="3543845"/>
          </a:xfrm>
        </p:spPr>
        <p:txBody>
          <a:bodyPr/>
          <a:lstStyle>
            <a:lvl1pPr marL="0" indent="0">
              <a:buNone/>
              <a:defRPr sz="5669">
                <a:solidFill>
                  <a:schemeClr val="tx1">
                    <a:tint val="75000"/>
                  </a:schemeClr>
                </a:solidFill>
              </a:defRPr>
            </a:lvl1pPr>
            <a:lvl2pPr marL="1079998" indent="0">
              <a:buNone/>
              <a:defRPr sz="4724">
                <a:solidFill>
                  <a:schemeClr val="tx1">
                    <a:tint val="75000"/>
                  </a:schemeClr>
                </a:solidFill>
              </a:defRPr>
            </a:lvl2pPr>
            <a:lvl3pPr marL="2159996" indent="0">
              <a:buNone/>
              <a:defRPr sz="4252">
                <a:solidFill>
                  <a:schemeClr val="tx1">
                    <a:tint val="75000"/>
                  </a:schemeClr>
                </a:solidFill>
              </a:defRPr>
            </a:lvl3pPr>
            <a:lvl4pPr marL="3239994" indent="0">
              <a:buNone/>
              <a:defRPr sz="3780">
                <a:solidFill>
                  <a:schemeClr val="tx1">
                    <a:tint val="75000"/>
                  </a:schemeClr>
                </a:solidFill>
              </a:defRPr>
            </a:lvl4pPr>
            <a:lvl5pPr marL="4319991" indent="0">
              <a:buNone/>
              <a:defRPr sz="3780">
                <a:solidFill>
                  <a:schemeClr val="tx1">
                    <a:tint val="75000"/>
                  </a:schemeClr>
                </a:solidFill>
              </a:defRPr>
            </a:lvl5pPr>
            <a:lvl6pPr marL="5399989" indent="0">
              <a:buNone/>
              <a:defRPr sz="3780">
                <a:solidFill>
                  <a:schemeClr val="tx1">
                    <a:tint val="75000"/>
                  </a:schemeClr>
                </a:solidFill>
              </a:defRPr>
            </a:lvl6pPr>
            <a:lvl7pPr marL="6479987" indent="0">
              <a:buNone/>
              <a:defRPr sz="3780">
                <a:solidFill>
                  <a:schemeClr val="tx1">
                    <a:tint val="75000"/>
                  </a:schemeClr>
                </a:solidFill>
              </a:defRPr>
            </a:lvl7pPr>
            <a:lvl8pPr marL="7559985" indent="0">
              <a:buNone/>
              <a:defRPr sz="3780">
                <a:solidFill>
                  <a:schemeClr val="tx1">
                    <a:tint val="75000"/>
                  </a:schemeClr>
                </a:solidFill>
              </a:defRPr>
            </a:lvl8pPr>
            <a:lvl9pPr marL="8639983" indent="0">
              <a:buNone/>
              <a:defRPr sz="378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64A5C5DD-6F53-41E6-A040-038953023A3F}" type="datetimeFigureOut">
              <a:rPr lang="pt-BR" smtClean="0"/>
              <a:t>28/01/2020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B8E7747-C14A-4E68-9097-DDF26755E440}" type="slidenum">
              <a:rPr lang="pt-BR" smtClean="0"/>
              <a:t>‹nº›</a:t>
            </a:fld>
            <a:endParaRPr lang="pt-BR"/>
          </a:p>
        </p:txBody>
      </p:sp>
    </p:spTree>
    <p:extLst>
      <p:ext uri="{BB962C8B-B14F-4D97-AF65-F5344CB8AC3E}">
        <p14:creationId xmlns:p14="http://schemas.microsoft.com/office/powerpoint/2010/main" val="2541393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980029" y="4312617"/>
            <a:ext cx="12240181" cy="1027902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14580215" y="4312617"/>
            <a:ext cx="12240181" cy="1027902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64A5C5DD-6F53-41E6-A040-038953023A3F}" type="datetimeFigureOut">
              <a:rPr lang="pt-BR" smtClean="0"/>
              <a:t>28/01/2020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2B8E7747-C14A-4E68-9097-DDF26755E440}" type="slidenum">
              <a:rPr lang="pt-BR" smtClean="0"/>
              <a:t>‹nº›</a:t>
            </a:fld>
            <a:endParaRPr lang="pt-BR"/>
          </a:p>
        </p:txBody>
      </p:sp>
    </p:spTree>
    <p:extLst>
      <p:ext uri="{BB962C8B-B14F-4D97-AF65-F5344CB8AC3E}">
        <p14:creationId xmlns:p14="http://schemas.microsoft.com/office/powerpoint/2010/main" val="3675176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1983780" y="862524"/>
            <a:ext cx="24840367" cy="3131336"/>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1983781" y="3971359"/>
            <a:ext cx="12183929" cy="1946301"/>
          </a:xfrm>
        </p:spPr>
        <p:txBody>
          <a:bodyPr anchor="b"/>
          <a:lstStyle>
            <a:lvl1pPr marL="0" indent="0">
              <a:buNone/>
              <a:defRPr sz="5669" b="1"/>
            </a:lvl1pPr>
            <a:lvl2pPr marL="1079998" indent="0">
              <a:buNone/>
              <a:defRPr sz="4724" b="1"/>
            </a:lvl2pPr>
            <a:lvl3pPr marL="2159996" indent="0">
              <a:buNone/>
              <a:defRPr sz="4252" b="1"/>
            </a:lvl3pPr>
            <a:lvl4pPr marL="3239994" indent="0">
              <a:buNone/>
              <a:defRPr sz="3780" b="1"/>
            </a:lvl4pPr>
            <a:lvl5pPr marL="4319991" indent="0">
              <a:buNone/>
              <a:defRPr sz="3780" b="1"/>
            </a:lvl5pPr>
            <a:lvl6pPr marL="5399989" indent="0">
              <a:buNone/>
              <a:defRPr sz="3780" b="1"/>
            </a:lvl6pPr>
            <a:lvl7pPr marL="6479987" indent="0">
              <a:buNone/>
              <a:defRPr sz="3780" b="1"/>
            </a:lvl7pPr>
            <a:lvl8pPr marL="7559985" indent="0">
              <a:buNone/>
              <a:defRPr sz="3780" b="1"/>
            </a:lvl8pPr>
            <a:lvl9pPr marL="8639983" indent="0">
              <a:buNone/>
              <a:defRPr sz="3780" b="1"/>
            </a:lvl9pPr>
          </a:lstStyle>
          <a:p>
            <a:pPr lvl="0"/>
            <a:r>
              <a:rPr lang="pt-BR"/>
              <a:t>Editar estilos de texto Mestre</a:t>
            </a:r>
          </a:p>
        </p:txBody>
      </p:sp>
      <p:sp>
        <p:nvSpPr>
          <p:cNvPr id="4" name="Content Placeholder 3"/>
          <p:cNvSpPr>
            <a:spLocks noGrp="1"/>
          </p:cNvSpPr>
          <p:nvPr>
            <p:ph sz="half" idx="2"/>
          </p:nvPr>
        </p:nvSpPr>
        <p:spPr>
          <a:xfrm>
            <a:off x="1983781" y="5917660"/>
            <a:ext cx="12183929" cy="8703987"/>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14580215" y="3971359"/>
            <a:ext cx="12243932" cy="1946301"/>
          </a:xfrm>
        </p:spPr>
        <p:txBody>
          <a:bodyPr anchor="b"/>
          <a:lstStyle>
            <a:lvl1pPr marL="0" indent="0">
              <a:buNone/>
              <a:defRPr sz="5669" b="1"/>
            </a:lvl1pPr>
            <a:lvl2pPr marL="1079998" indent="0">
              <a:buNone/>
              <a:defRPr sz="4724" b="1"/>
            </a:lvl2pPr>
            <a:lvl3pPr marL="2159996" indent="0">
              <a:buNone/>
              <a:defRPr sz="4252" b="1"/>
            </a:lvl3pPr>
            <a:lvl4pPr marL="3239994" indent="0">
              <a:buNone/>
              <a:defRPr sz="3780" b="1"/>
            </a:lvl4pPr>
            <a:lvl5pPr marL="4319991" indent="0">
              <a:buNone/>
              <a:defRPr sz="3780" b="1"/>
            </a:lvl5pPr>
            <a:lvl6pPr marL="5399989" indent="0">
              <a:buNone/>
              <a:defRPr sz="3780" b="1"/>
            </a:lvl6pPr>
            <a:lvl7pPr marL="6479987" indent="0">
              <a:buNone/>
              <a:defRPr sz="3780" b="1"/>
            </a:lvl7pPr>
            <a:lvl8pPr marL="7559985" indent="0">
              <a:buNone/>
              <a:defRPr sz="3780" b="1"/>
            </a:lvl8pPr>
            <a:lvl9pPr marL="8639983" indent="0">
              <a:buNone/>
              <a:defRPr sz="3780" b="1"/>
            </a:lvl9pPr>
          </a:lstStyle>
          <a:p>
            <a:pPr lvl="0"/>
            <a:r>
              <a:rPr lang="pt-BR"/>
              <a:t>Editar estilos de texto Mestre</a:t>
            </a:r>
          </a:p>
        </p:txBody>
      </p:sp>
      <p:sp>
        <p:nvSpPr>
          <p:cNvPr id="6" name="Content Placeholder 5"/>
          <p:cNvSpPr>
            <a:spLocks noGrp="1"/>
          </p:cNvSpPr>
          <p:nvPr>
            <p:ph sz="quarter" idx="4"/>
          </p:nvPr>
        </p:nvSpPr>
        <p:spPr>
          <a:xfrm>
            <a:off x="14580215" y="5917660"/>
            <a:ext cx="12243932" cy="8703987"/>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64A5C5DD-6F53-41E6-A040-038953023A3F}" type="datetimeFigureOut">
              <a:rPr lang="pt-BR" smtClean="0"/>
              <a:t>28/01/2020</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2B8E7747-C14A-4E68-9097-DDF26755E440}" type="slidenum">
              <a:rPr lang="pt-BR" smtClean="0"/>
              <a:t>‹nº›</a:t>
            </a:fld>
            <a:endParaRPr lang="pt-BR"/>
          </a:p>
        </p:txBody>
      </p:sp>
    </p:spTree>
    <p:extLst>
      <p:ext uri="{BB962C8B-B14F-4D97-AF65-F5344CB8AC3E}">
        <p14:creationId xmlns:p14="http://schemas.microsoft.com/office/powerpoint/2010/main" val="3115534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64A5C5DD-6F53-41E6-A040-038953023A3F}" type="datetimeFigureOut">
              <a:rPr lang="pt-BR" smtClean="0"/>
              <a:t>28/01/2020</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2B8E7747-C14A-4E68-9097-DDF26755E440}" type="slidenum">
              <a:rPr lang="pt-BR" smtClean="0"/>
              <a:t>‹nº›</a:t>
            </a:fld>
            <a:endParaRPr lang="pt-BR"/>
          </a:p>
        </p:txBody>
      </p:sp>
    </p:spTree>
    <p:extLst>
      <p:ext uri="{BB962C8B-B14F-4D97-AF65-F5344CB8AC3E}">
        <p14:creationId xmlns:p14="http://schemas.microsoft.com/office/powerpoint/2010/main" val="1807743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A5C5DD-6F53-41E6-A040-038953023A3F}" type="datetimeFigureOut">
              <a:rPr lang="pt-BR" smtClean="0"/>
              <a:t>28/01/2020</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2B8E7747-C14A-4E68-9097-DDF26755E440}" type="slidenum">
              <a:rPr lang="pt-BR" smtClean="0"/>
              <a:t>‹nº›</a:t>
            </a:fld>
            <a:endParaRPr lang="pt-BR"/>
          </a:p>
        </p:txBody>
      </p:sp>
    </p:spTree>
    <p:extLst>
      <p:ext uri="{BB962C8B-B14F-4D97-AF65-F5344CB8AC3E}">
        <p14:creationId xmlns:p14="http://schemas.microsoft.com/office/powerpoint/2010/main" val="1405688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983782" y="1080029"/>
            <a:ext cx="9288886" cy="3780102"/>
          </a:xfrm>
        </p:spPr>
        <p:txBody>
          <a:bodyPr anchor="b"/>
          <a:lstStyle>
            <a:lvl1pPr>
              <a:defRPr sz="7559"/>
            </a:lvl1pPr>
          </a:lstStyle>
          <a:p>
            <a:r>
              <a:rPr lang="pt-BR"/>
              <a:t>Clique para editar o título mestre</a:t>
            </a:r>
            <a:endParaRPr lang="en-US" dirty="0"/>
          </a:p>
        </p:txBody>
      </p:sp>
      <p:sp>
        <p:nvSpPr>
          <p:cNvPr id="3" name="Content Placeholder 2"/>
          <p:cNvSpPr>
            <a:spLocks noGrp="1"/>
          </p:cNvSpPr>
          <p:nvPr>
            <p:ph idx="1"/>
          </p:nvPr>
        </p:nvSpPr>
        <p:spPr>
          <a:xfrm>
            <a:off x="12243932" y="2332564"/>
            <a:ext cx="14580215" cy="11512811"/>
          </a:xfrm>
        </p:spPr>
        <p:txBody>
          <a:bodyPr/>
          <a:lstStyle>
            <a:lvl1pPr>
              <a:defRPr sz="7559"/>
            </a:lvl1pPr>
            <a:lvl2pPr>
              <a:defRPr sz="6614"/>
            </a:lvl2pPr>
            <a:lvl3pPr>
              <a:defRPr sz="5669"/>
            </a:lvl3pPr>
            <a:lvl4pPr>
              <a:defRPr sz="4724"/>
            </a:lvl4pPr>
            <a:lvl5pPr>
              <a:defRPr sz="4724"/>
            </a:lvl5pPr>
            <a:lvl6pPr>
              <a:defRPr sz="4724"/>
            </a:lvl6pPr>
            <a:lvl7pPr>
              <a:defRPr sz="4724"/>
            </a:lvl7pPr>
            <a:lvl8pPr>
              <a:defRPr sz="4724"/>
            </a:lvl8pPr>
            <a:lvl9pPr>
              <a:defRPr sz="4724"/>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983782" y="4860131"/>
            <a:ext cx="9288886" cy="9003995"/>
          </a:xfrm>
        </p:spPr>
        <p:txBody>
          <a:bodyPr/>
          <a:lstStyle>
            <a:lvl1pPr marL="0" indent="0">
              <a:buNone/>
              <a:defRPr sz="3780"/>
            </a:lvl1pPr>
            <a:lvl2pPr marL="1079998" indent="0">
              <a:buNone/>
              <a:defRPr sz="3307"/>
            </a:lvl2pPr>
            <a:lvl3pPr marL="2159996" indent="0">
              <a:buNone/>
              <a:defRPr sz="2835"/>
            </a:lvl3pPr>
            <a:lvl4pPr marL="3239994" indent="0">
              <a:buNone/>
              <a:defRPr sz="2362"/>
            </a:lvl4pPr>
            <a:lvl5pPr marL="4319991" indent="0">
              <a:buNone/>
              <a:defRPr sz="2362"/>
            </a:lvl5pPr>
            <a:lvl6pPr marL="5399989" indent="0">
              <a:buNone/>
              <a:defRPr sz="2362"/>
            </a:lvl6pPr>
            <a:lvl7pPr marL="6479987" indent="0">
              <a:buNone/>
              <a:defRPr sz="2362"/>
            </a:lvl7pPr>
            <a:lvl8pPr marL="7559985" indent="0">
              <a:buNone/>
              <a:defRPr sz="2362"/>
            </a:lvl8pPr>
            <a:lvl9pPr marL="8639983" indent="0">
              <a:buNone/>
              <a:defRPr sz="2362"/>
            </a:lvl9pPr>
          </a:lstStyle>
          <a:p>
            <a:pPr lvl="0"/>
            <a:r>
              <a:rPr lang="pt-BR"/>
              <a:t>Editar estilos de texto Mestre</a:t>
            </a:r>
          </a:p>
        </p:txBody>
      </p:sp>
      <p:sp>
        <p:nvSpPr>
          <p:cNvPr id="5" name="Date Placeholder 4"/>
          <p:cNvSpPr>
            <a:spLocks noGrp="1"/>
          </p:cNvSpPr>
          <p:nvPr>
            <p:ph type="dt" sz="half" idx="10"/>
          </p:nvPr>
        </p:nvSpPr>
        <p:spPr/>
        <p:txBody>
          <a:bodyPr/>
          <a:lstStyle/>
          <a:p>
            <a:fld id="{64A5C5DD-6F53-41E6-A040-038953023A3F}" type="datetimeFigureOut">
              <a:rPr lang="pt-BR" smtClean="0"/>
              <a:t>28/01/2020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2B8E7747-C14A-4E68-9097-DDF26755E440}" type="slidenum">
              <a:rPr lang="pt-BR" smtClean="0"/>
              <a:t>‹nº›</a:t>
            </a:fld>
            <a:endParaRPr lang="pt-BR"/>
          </a:p>
        </p:txBody>
      </p:sp>
    </p:spTree>
    <p:extLst>
      <p:ext uri="{BB962C8B-B14F-4D97-AF65-F5344CB8AC3E}">
        <p14:creationId xmlns:p14="http://schemas.microsoft.com/office/powerpoint/2010/main" val="2085009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983782" y="1080029"/>
            <a:ext cx="9288886" cy="3780102"/>
          </a:xfrm>
        </p:spPr>
        <p:txBody>
          <a:bodyPr anchor="b"/>
          <a:lstStyle>
            <a:lvl1pPr>
              <a:defRPr sz="7559"/>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243932" y="2332564"/>
            <a:ext cx="14580215" cy="11512811"/>
          </a:xfrm>
        </p:spPr>
        <p:txBody>
          <a:bodyPr anchor="t"/>
          <a:lstStyle>
            <a:lvl1pPr marL="0" indent="0">
              <a:buNone/>
              <a:defRPr sz="7559"/>
            </a:lvl1pPr>
            <a:lvl2pPr marL="1079998" indent="0">
              <a:buNone/>
              <a:defRPr sz="6614"/>
            </a:lvl2pPr>
            <a:lvl3pPr marL="2159996" indent="0">
              <a:buNone/>
              <a:defRPr sz="5669"/>
            </a:lvl3pPr>
            <a:lvl4pPr marL="3239994" indent="0">
              <a:buNone/>
              <a:defRPr sz="4724"/>
            </a:lvl4pPr>
            <a:lvl5pPr marL="4319991" indent="0">
              <a:buNone/>
              <a:defRPr sz="4724"/>
            </a:lvl5pPr>
            <a:lvl6pPr marL="5399989" indent="0">
              <a:buNone/>
              <a:defRPr sz="4724"/>
            </a:lvl6pPr>
            <a:lvl7pPr marL="6479987" indent="0">
              <a:buNone/>
              <a:defRPr sz="4724"/>
            </a:lvl7pPr>
            <a:lvl8pPr marL="7559985" indent="0">
              <a:buNone/>
              <a:defRPr sz="4724"/>
            </a:lvl8pPr>
            <a:lvl9pPr marL="8639983" indent="0">
              <a:buNone/>
              <a:defRPr sz="4724"/>
            </a:lvl9pPr>
          </a:lstStyle>
          <a:p>
            <a:r>
              <a:rPr lang="pt-BR"/>
              <a:t>Clique no ícone para adicionar uma imagem</a:t>
            </a:r>
            <a:endParaRPr lang="en-US" dirty="0"/>
          </a:p>
        </p:txBody>
      </p:sp>
      <p:sp>
        <p:nvSpPr>
          <p:cNvPr id="4" name="Text Placeholder 3"/>
          <p:cNvSpPr>
            <a:spLocks noGrp="1"/>
          </p:cNvSpPr>
          <p:nvPr>
            <p:ph type="body" sz="half" idx="2"/>
          </p:nvPr>
        </p:nvSpPr>
        <p:spPr>
          <a:xfrm>
            <a:off x="1983782" y="4860131"/>
            <a:ext cx="9288886" cy="9003995"/>
          </a:xfrm>
        </p:spPr>
        <p:txBody>
          <a:bodyPr/>
          <a:lstStyle>
            <a:lvl1pPr marL="0" indent="0">
              <a:buNone/>
              <a:defRPr sz="3780"/>
            </a:lvl1pPr>
            <a:lvl2pPr marL="1079998" indent="0">
              <a:buNone/>
              <a:defRPr sz="3307"/>
            </a:lvl2pPr>
            <a:lvl3pPr marL="2159996" indent="0">
              <a:buNone/>
              <a:defRPr sz="2835"/>
            </a:lvl3pPr>
            <a:lvl4pPr marL="3239994" indent="0">
              <a:buNone/>
              <a:defRPr sz="2362"/>
            </a:lvl4pPr>
            <a:lvl5pPr marL="4319991" indent="0">
              <a:buNone/>
              <a:defRPr sz="2362"/>
            </a:lvl5pPr>
            <a:lvl6pPr marL="5399989" indent="0">
              <a:buNone/>
              <a:defRPr sz="2362"/>
            </a:lvl6pPr>
            <a:lvl7pPr marL="6479987" indent="0">
              <a:buNone/>
              <a:defRPr sz="2362"/>
            </a:lvl7pPr>
            <a:lvl8pPr marL="7559985" indent="0">
              <a:buNone/>
              <a:defRPr sz="2362"/>
            </a:lvl8pPr>
            <a:lvl9pPr marL="8639983" indent="0">
              <a:buNone/>
              <a:defRPr sz="2362"/>
            </a:lvl9pPr>
          </a:lstStyle>
          <a:p>
            <a:pPr lvl="0"/>
            <a:r>
              <a:rPr lang="pt-BR"/>
              <a:t>Editar estilos de texto Mestre</a:t>
            </a:r>
          </a:p>
        </p:txBody>
      </p:sp>
      <p:sp>
        <p:nvSpPr>
          <p:cNvPr id="5" name="Date Placeholder 4"/>
          <p:cNvSpPr>
            <a:spLocks noGrp="1"/>
          </p:cNvSpPr>
          <p:nvPr>
            <p:ph type="dt" sz="half" idx="10"/>
          </p:nvPr>
        </p:nvSpPr>
        <p:spPr/>
        <p:txBody>
          <a:bodyPr/>
          <a:lstStyle/>
          <a:p>
            <a:fld id="{64A5C5DD-6F53-41E6-A040-038953023A3F}" type="datetimeFigureOut">
              <a:rPr lang="pt-BR" smtClean="0"/>
              <a:t>28/01/2020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2B8E7747-C14A-4E68-9097-DDF26755E440}" type="slidenum">
              <a:rPr lang="pt-BR" smtClean="0"/>
              <a:t>‹nº›</a:t>
            </a:fld>
            <a:endParaRPr lang="pt-BR"/>
          </a:p>
        </p:txBody>
      </p:sp>
    </p:spTree>
    <p:extLst>
      <p:ext uri="{BB962C8B-B14F-4D97-AF65-F5344CB8AC3E}">
        <p14:creationId xmlns:p14="http://schemas.microsoft.com/office/powerpoint/2010/main" val="1075104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0029" y="862524"/>
            <a:ext cx="24840367" cy="3131336"/>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1980029" y="4312617"/>
            <a:ext cx="24840367" cy="10279029"/>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980029" y="15015407"/>
            <a:ext cx="6480096" cy="862523"/>
          </a:xfrm>
          <a:prstGeom prst="rect">
            <a:avLst/>
          </a:prstGeom>
        </p:spPr>
        <p:txBody>
          <a:bodyPr vert="horz" lIns="91440" tIns="45720" rIns="91440" bIns="45720" rtlCol="0" anchor="ctr"/>
          <a:lstStyle>
            <a:lvl1pPr algn="l">
              <a:defRPr sz="2835">
                <a:solidFill>
                  <a:schemeClr val="tx1">
                    <a:tint val="75000"/>
                  </a:schemeClr>
                </a:solidFill>
              </a:defRPr>
            </a:lvl1pPr>
          </a:lstStyle>
          <a:p>
            <a:fld id="{64A5C5DD-6F53-41E6-A040-038953023A3F}" type="datetimeFigureOut">
              <a:rPr lang="pt-BR" smtClean="0"/>
              <a:t>28/01/2020</a:t>
            </a:fld>
            <a:endParaRPr lang="pt-BR"/>
          </a:p>
        </p:txBody>
      </p:sp>
      <p:sp>
        <p:nvSpPr>
          <p:cNvPr id="5" name="Footer Placeholder 4"/>
          <p:cNvSpPr>
            <a:spLocks noGrp="1"/>
          </p:cNvSpPr>
          <p:nvPr>
            <p:ph type="ftr" sz="quarter" idx="3"/>
          </p:nvPr>
        </p:nvSpPr>
        <p:spPr>
          <a:xfrm>
            <a:off x="9540141" y="15015407"/>
            <a:ext cx="9720143" cy="862523"/>
          </a:xfrm>
          <a:prstGeom prst="rect">
            <a:avLst/>
          </a:prstGeom>
        </p:spPr>
        <p:txBody>
          <a:bodyPr vert="horz" lIns="91440" tIns="45720" rIns="91440" bIns="45720" rtlCol="0" anchor="ctr"/>
          <a:lstStyle>
            <a:lvl1pPr algn="ctr">
              <a:defRPr sz="2835">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20340300" y="15015407"/>
            <a:ext cx="6480096" cy="862523"/>
          </a:xfrm>
          <a:prstGeom prst="rect">
            <a:avLst/>
          </a:prstGeom>
        </p:spPr>
        <p:txBody>
          <a:bodyPr vert="horz" lIns="91440" tIns="45720" rIns="91440" bIns="45720" rtlCol="0" anchor="ctr"/>
          <a:lstStyle>
            <a:lvl1pPr algn="r">
              <a:defRPr sz="2835">
                <a:solidFill>
                  <a:schemeClr val="tx1">
                    <a:tint val="75000"/>
                  </a:schemeClr>
                </a:solidFill>
              </a:defRPr>
            </a:lvl1pPr>
          </a:lstStyle>
          <a:p>
            <a:fld id="{2B8E7747-C14A-4E68-9097-DDF26755E440}" type="slidenum">
              <a:rPr lang="pt-BR" smtClean="0"/>
              <a:t>‹nº›</a:t>
            </a:fld>
            <a:endParaRPr lang="pt-BR"/>
          </a:p>
        </p:txBody>
      </p:sp>
    </p:spTree>
    <p:extLst>
      <p:ext uri="{BB962C8B-B14F-4D97-AF65-F5344CB8AC3E}">
        <p14:creationId xmlns:p14="http://schemas.microsoft.com/office/powerpoint/2010/main" val="33007965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59996" rtl="0" eaLnBrk="1" latinLnBrk="0" hangingPunct="1">
        <a:lnSpc>
          <a:spcPct val="90000"/>
        </a:lnSpc>
        <a:spcBef>
          <a:spcPct val="0"/>
        </a:spcBef>
        <a:buNone/>
        <a:defRPr sz="10394" kern="1200">
          <a:solidFill>
            <a:schemeClr val="tx1"/>
          </a:solidFill>
          <a:latin typeface="+mj-lt"/>
          <a:ea typeface="+mj-ea"/>
          <a:cs typeface="+mj-cs"/>
        </a:defRPr>
      </a:lvl1pPr>
    </p:titleStyle>
    <p:bodyStyle>
      <a:lvl1pPr marL="539999" indent="-539999" algn="l" defTabSz="2159996" rtl="0" eaLnBrk="1" latinLnBrk="0" hangingPunct="1">
        <a:lnSpc>
          <a:spcPct val="90000"/>
        </a:lnSpc>
        <a:spcBef>
          <a:spcPts val="2362"/>
        </a:spcBef>
        <a:buFont typeface="Arial" panose="020B0604020202020204" pitchFamily="34" charset="0"/>
        <a:buChar char="•"/>
        <a:defRPr sz="6614" kern="1200">
          <a:solidFill>
            <a:schemeClr val="tx1"/>
          </a:solidFill>
          <a:latin typeface="+mn-lt"/>
          <a:ea typeface="+mn-ea"/>
          <a:cs typeface="+mn-cs"/>
        </a:defRPr>
      </a:lvl1pPr>
      <a:lvl2pPr marL="1619997" indent="-539999" algn="l" defTabSz="2159996" rtl="0" eaLnBrk="1" latinLnBrk="0" hangingPunct="1">
        <a:lnSpc>
          <a:spcPct val="90000"/>
        </a:lnSpc>
        <a:spcBef>
          <a:spcPts val="1181"/>
        </a:spcBef>
        <a:buFont typeface="Arial" panose="020B0604020202020204" pitchFamily="34" charset="0"/>
        <a:buChar char="•"/>
        <a:defRPr sz="5669" kern="1200">
          <a:solidFill>
            <a:schemeClr val="tx1"/>
          </a:solidFill>
          <a:latin typeface="+mn-lt"/>
          <a:ea typeface="+mn-ea"/>
          <a:cs typeface="+mn-cs"/>
        </a:defRPr>
      </a:lvl2pPr>
      <a:lvl3pPr marL="2699995" indent="-539999" algn="l" defTabSz="2159996" rtl="0" eaLnBrk="1" latinLnBrk="0" hangingPunct="1">
        <a:lnSpc>
          <a:spcPct val="90000"/>
        </a:lnSpc>
        <a:spcBef>
          <a:spcPts val="1181"/>
        </a:spcBef>
        <a:buFont typeface="Arial" panose="020B0604020202020204" pitchFamily="34" charset="0"/>
        <a:buChar char="•"/>
        <a:defRPr sz="4724" kern="1200">
          <a:solidFill>
            <a:schemeClr val="tx1"/>
          </a:solidFill>
          <a:latin typeface="+mn-lt"/>
          <a:ea typeface="+mn-ea"/>
          <a:cs typeface="+mn-cs"/>
        </a:defRPr>
      </a:lvl3pPr>
      <a:lvl4pPr marL="3779992"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4pPr>
      <a:lvl5pPr marL="4859990"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5pPr>
      <a:lvl6pPr marL="5939988"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6pPr>
      <a:lvl7pPr marL="7019986"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7pPr>
      <a:lvl8pPr marL="8099984"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8pPr>
      <a:lvl9pPr marL="9179982"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9pPr>
    </p:bodyStyle>
    <p:otherStyle>
      <a:defPPr>
        <a:defRPr lang="en-US"/>
      </a:defPPr>
      <a:lvl1pPr marL="0" algn="l" defTabSz="2159996" rtl="0" eaLnBrk="1" latinLnBrk="0" hangingPunct="1">
        <a:defRPr sz="4252" kern="1200">
          <a:solidFill>
            <a:schemeClr val="tx1"/>
          </a:solidFill>
          <a:latin typeface="+mn-lt"/>
          <a:ea typeface="+mn-ea"/>
          <a:cs typeface="+mn-cs"/>
        </a:defRPr>
      </a:lvl1pPr>
      <a:lvl2pPr marL="1079998" algn="l" defTabSz="2159996" rtl="0" eaLnBrk="1" latinLnBrk="0" hangingPunct="1">
        <a:defRPr sz="4252" kern="1200">
          <a:solidFill>
            <a:schemeClr val="tx1"/>
          </a:solidFill>
          <a:latin typeface="+mn-lt"/>
          <a:ea typeface="+mn-ea"/>
          <a:cs typeface="+mn-cs"/>
        </a:defRPr>
      </a:lvl2pPr>
      <a:lvl3pPr marL="2159996" algn="l" defTabSz="2159996" rtl="0" eaLnBrk="1" latinLnBrk="0" hangingPunct="1">
        <a:defRPr sz="4252" kern="1200">
          <a:solidFill>
            <a:schemeClr val="tx1"/>
          </a:solidFill>
          <a:latin typeface="+mn-lt"/>
          <a:ea typeface="+mn-ea"/>
          <a:cs typeface="+mn-cs"/>
        </a:defRPr>
      </a:lvl3pPr>
      <a:lvl4pPr marL="3239994" algn="l" defTabSz="2159996" rtl="0" eaLnBrk="1" latinLnBrk="0" hangingPunct="1">
        <a:defRPr sz="4252" kern="1200">
          <a:solidFill>
            <a:schemeClr val="tx1"/>
          </a:solidFill>
          <a:latin typeface="+mn-lt"/>
          <a:ea typeface="+mn-ea"/>
          <a:cs typeface="+mn-cs"/>
        </a:defRPr>
      </a:lvl4pPr>
      <a:lvl5pPr marL="4319991" algn="l" defTabSz="2159996" rtl="0" eaLnBrk="1" latinLnBrk="0" hangingPunct="1">
        <a:defRPr sz="4252" kern="1200">
          <a:solidFill>
            <a:schemeClr val="tx1"/>
          </a:solidFill>
          <a:latin typeface="+mn-lt"/>
          <a:ea typeface="+mn-ea"/>
          <a:cs typeface="+mn-cs"/>
        </a:defRPr>
      </a:lvl5pPr>
      <a:lvl6pPr marL="5399989" algn="l" defTabSz="2159996" rtl="0" eaLnBrk="1" latinLnBrk="0" hangingPunct="1">
        <a:defRPr sz="4252" kern="1200">
          <a:solidFill>
            <a:schemeClr val="tx1"/>
          </a:solidFill>
          <a:latin typeface="+mn-lt"/>
          <a:ea typeface="+mn-ea"/>
          <a:cs typeface="+mn-cs"/>
        </a:defRPr>
      </a:lvl6pPr>
      <a:lvl7pPr marL="6479987" algn="l" defTabSz="2159996" rtl="0" eaLnBrk="1" latinLnBrk="0" hangingPunct="1">
        <a:defRPr sz="4252" kern="1200">
          <a:solidFill>
            <a:schemeClr val="tx1"/>
          </a:solidFill>
          <a:latin typeface="+mn-lt"/>
          <a:ea typeface="+mn-ea"/>
          <a:cs typeface="+mn-cs"/>
        </a:defRPr>
      </a:lvl7pPr>
      <a:lvl8pPr marL="7559985" algn="l" defTabSz="2159996" rtl="0" eaLnBrk="1" latinLnBrk="0" hangingPunct="1">
        <a:defRPr sz="4252" kern="1200">
          <a:solidFill>
            <a:schemeClr val="tx1"/>
          </a:solidFill>
          <a:latin typeface="+mn-lt"/>
          <a:ea typeface="+mn-ea"/>
          <a:cs typeface="+mn-cs"/>
        </a:defRPr>
      </a:lvl8pPr>
      <a:lvl9pPr marL="8639983" algn="l" defTabSz="2159996" rtl="0" eaLnBrk="1" latinLnBrk="0" hangingPunct="1">
        <a:defRPr sz="425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tiff"/><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tângulo 32"/>
          <p:cNvSpPr/>
          <p:nvPr/>
        </p:nvSpPr>
        <p:spPr>
          <a:xfrm>
            <a:off x="19062363" y="11974197"/>
            <a:ext cx="8752545" cy="68795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 name="Retângulo 31"/>
          <p:cNvSpPr/>
          <p:nvPr/>
        </p:nvSpPr>
        <p:spPr>
          <a:xfrm>
            <a:off x="19069678" y="6515009"/>
            <a:ext cx="8752545" cy="68795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Retângulo 30"/>
          <p:cNvSpPr/>
          <p:nvPr/>
        </p:nvSpPr>
        <p:spPr>
          <a:xfrm>
            <a:off x="740133" y="13183568"/>
            <a:ext cx="8752545" cy="68795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Retângulo 22"/>
          <p:cNvSpPr/>
          <p:nvPr/>
        </p:nvSpPr>
        <p:spPr>
          <a:xfrm>
            <a:off x="709895" y="9771630"/>
            <a:ext cx="8752545" cy="68795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Retângulo 19"/>
          <p:cNvSpPr/>
          <p:nvPr/>
        </p:nvSpPr>
        <p:spPr>
          <a:xfrm>
            <a:off x="693416" y="6241019"/>
            <a:ext cx="8752545" cy="68795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7" name="Retângulo 16"/>
          <p:cNvSpPr/>
          <p:nvPr/>
        </p:nvSpPr>
        <p:spPr>
          <a:xfrm>
            <a:off x="693416" y="4984035"/>
            <a:ext cx="8752545" cy="68795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3922023" y="656062"/>
            <a:ext cx="24178421" cy="3818965"/>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6000" b="1" dirty="0" err="1">
                <a:latin typeface="Arial" panose="020B0604020202020204" pitchFamily="34" charset="0"/>
                <a:cs typeface="Arial" panose="020B0604020202020204" pitchFamily="34" charset="0"/>
              </a:rPr>
              <a:t>Von Hippel Lindau Syndrome</a:t>
            </a:r>
            <a:r>
              <a:rPr lang="pt-BR" sz="6000" b="1" dirty="0">
                <a:latin typeface="Arial" panose="020B0604020202020204" pitchFamily="34" charset="0"/>
                <a:cs typeface="Arial" panose="020B0604020202020204" pitchFamily="34" charset="0"/>
              </a:rPr>
              <a:t>: A Case Report.</a:t>
            </a:r>
            <a:endParaRPr lang="pt-BR" sz="5400" b="1" dirty="0">
              <a:latin typeface="Arial" panose="020B0604020202020204" pitchFamily="34" charset="0"/>
              <a:cs typeface="Arial" panose="020B0604020202020204" pitchFamily="34" charset="0"/>
            </a:endParaRPr>
          </a:p>
          <a:p>
            <a:pPr algn="just"/>
            <a:r>
              <a:rPr lang="pt-BR" sz="3600" dirty="0" err="1">
                <a:latin typeface="Arial" panose="020B0604020202020204" pitchFamily="34" charset="0"/>
                <a:cs typeface="Arial" panose="020B0604020202020204" pitchFamily="34" charset="0"/>
              </a:rPr>
              <a:t>Beatriz Mello Mencaroni</a:t>
            </a:r>
            <a:r>
              <a:rPr lang="pt-BR" sz="3600" dirty="0">
                <a:latin typeface="Arial" panose="020B0604020202020204" pitchFamily="34" charset="0"/>
                <a:cs typeface="Arial" panose="020B0604020202020204" pitchFamily="34" charset="0"/>
              </a:rPr>
              <a:t>¹, Raimunda Cristina Mendonça Freire de Oliveira²; Andréia Novelli</a:t>
            </a:r>
            <a:r>
              <a:rPr lang="pt-BR" sz="3600" baseline="30000" dirty="0">
                <a:latin typeface="Arial" panose="020B0604020202020204" pitchFamily="34" charset="0"/>
                <a:cs typeface="Arial" panose="020B0604020202020204" pitchFamily="34" charset="0"/>
              </a:rPr>
              <a:t>1</a:t>
            </a:r>
            <a:r>
              <a:rPr lang="pt-BR" sz="3600" dirty="0">
                <a:latin typeface="Arial" panose="020B0604020202020204" pitchFamily="34" charset="0"/>
                <a:cs typeface="Arial" panose="020B0604020202020204" pitchFamily="34" charset="0"/>
              </a:rPr>
              <a:t>; Rafael Garcia</a:t>
            </a:r>
            <a:r>
              <a:rPr lang="pt-BR" sz="3600" baseline="30000" dirty="0">
                <a:latin typeface="Arial" panose="020B0604020202020204" pitchFamily="34" charset="0"/>
                <a:cs typeface="Arial" panose="020B0604020202020204" pitchFamily="34" charset="0"/>
              </a:rPr>
              <a:t>2</a:t>
            </a:r>
            <a:r>
              <a:rPr lang="pt-BR" sz="3600" dirty="0">
                <a:latin typeface="Arial" panose="020B0604020202020204" pitchFamily="34" charset="0"/>
                <a:cs typeface="Arial" panose="020B0604020202020204" pitchFamily="34" charset="0"/>
              </a:rPr>
              <a:t>;</a:t>
            </a:r>
            <a:r>
              <a:rPr lang="pt-BR" sz="3600" baseline="30000" dirty="0">
                <a:latin typeface="Arial" panose="020B0604020202020204" pitchFamily="34" charset="0"/>
                <a:cs typeface="Arial" panose="020B0604020202020204" pitchFamily="34" charset="0"/>
              </a:rPr>
              <a:t> </a:t>
            </a:r>
            <a:r>
              <a:rPr lang="pt-BR" sz="3600" dirty="0">
                <a:latin typeface="Arial" panose="020B0604020202020204" pitchFamily="34" charset="0"/>
                <a:cs typeface="Arial" panose="020B0604020202020204" pitchFamily="34" charset="0"/>
              </a:rPr>
              <a:t>Paulo Henrique Horizonte²; Fernanda de Castro Rollo Sampaio</a:t>
            </a:r>
            <a:r>
              <a:rPr lang="pt-BR" sz="3600" baseline="30000" dirty="0">
                <a:latin typeface="Arial" panose="020B0604020202020204" pitchFamily="34" charset="0"/>
                <a:cs typeface="Arial" panose="020B0604020202020204" pitchFamily="34" charset="0"/>
              </a:rPr>
              <a:t>2</a:t>
            </a:r>
            <a:r>
              <a:rPr lang="pt-BR" sz="3600" dirty="0">
                <a:latin typeface="Arial" panose="020B0604020202020204" pitchFamily="34" charset="0"/>
                <a:cs typeface="Arial" panose="020B0604020202020204" pitchFamily="34" charset="0"/>
              </a:rPr>
              <a:t>;Guilherme Daher G. M. Reis</a:t>
            </a:r>
            <a:r>
              <a:rPr lang="pt-BR" sz="3600" baseline="30000" dirty="0">
                <a:latin typeface="Arial" panose="020B0604020202020204" pitchFamily="34" charset="0"/>
                <a:cs typeface="Arial" panose="020B0604020202020204" pitchFamily="34" charset="0"/>
              </a:rPr>
              <a:t>2</a:t>
            </a:r>
            <a:r>
              <a:rPr lang="pt-BR" sz="3600" dirty="0">
                <a:latin typeface="Arial" panose="020B0604020202020204" pitchFamily="34" charset="0"/>
                <a:cs typeface="Arial" panose="020B0604020202020204" pitchFamily="34" charset="0"/>
              </a:rPr>
              <a:t>; André Marcelo </a:t>
            </a:r>
            <a:r>
              <a:rPr lang="pt-BR" sz="3600" dirty="0">
                <a:solidFill>
                  <a:schemeClr val="bg1"/>
                </a:solidFill>
                <a:latin typeface="Arial" panose="020B0604020202020204" pitchFamily="34" charset="0"/>
                <a:cs typeface="Arial" panose="020B0604020202020204" pitchFamily="34" charset="0"/>
              </a:rPr>
              <a:t>Vieira Gomes</a:t>
            </a:r>
            <a:r>
              <a:rPr lang="pt-BR" sz="3600" baseline="30000" dirty="0">
                <a:solidFill>
                  <a:schemeClr val="bg1"/>
                </a:solidFill>
                <a:latin typeface="Arial" panose="020B0604020202020204" pitchFamily="34" charset="0"/>
                <a:cs typeface="Arial" panose="020B0604020202020204" pitchFamily="34" charset="0"/>
              </a:rPr>
              <a:t>3</a:t>
            </a:r>
            <a:endParaRPr lang="en-US" sz="3600" baseline="30000" dirty="0">
              <a:solidFill>
                <a:schemeClr val="bg1"/>
              </a:solidFill>
            </a:endParaRPr>
          </a:p>
          <a:p>
            <a:pPr algn="ctr"/>
            <a:endParaRPr lang="pt-BR" sz="3200" dirty="0">
              <a:solidFill>
                <a:schemeClr val="bg1"/>
              </a:solidFill>
              <a:latin typeface="Arial" panose="020B0604020202020204" pitchFamily="34" charset="0"/>
              <a:cs typeface="Arial" panose="020B0604020202020204" pitchFamily="34" charset="0"/>
            </a:endParaRPr>
          </a:p>
        </p:txBody>
      </p:sp>
      <p:pic>
        <p:nvPicPr>
          <p:cNvPr id="6" name="Imagem 5"/>
          <p:cNvPicPr>
            <a:picLocks noChangeAspect="1"/>
          </p:cNvPicPr>
          <p:nvPr/>
        </p:nvPicPr>
        <p:blipFill>
          <a:blip r:embed="rId3"/>
          <a:stretch>
            <a:fillRect/>
          </a:stretch>
        </p:blipFill>
        <p:spPr>
          <a:xfrm>
            <a:off x="881643" y="824306"/>
            <a:ext cx="2824491" cy="2671048"/>
          </a:xfrm>
          <a:prstGeom prst="rect">
            <a:avLst/>
          </a:prstGeom>
        </p:spPr>
      </p:pic>
      <p:sp>
        <p:nvSpPr>
          <p:cNvPr id="7" name="Retângulo 6"/>
          <p:cNvSpPr/>
          <p:nvPr/>
        </p:nvSpPr>
        <p:spPr>
          <a:xfrm>
            <a:off x="617957" y="484092"/>
            <a:ext cx="27698376" cy="150069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ext Box 526"/>
          <p:cNvSpPr txBox="1">
            <a:spLocks noChangeArrowheads="1"/>
          </p:cNvSpPr>
          <p:nvPr/>
        </p:nvSpPr>
        <p:spPr bwMode="auto">
          <a:xfrm>
            <a:off x="755406" y="5711758"/>
            <a:ext cx="8667006" cy="416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975" tIns="23487" rIns="46975" bIns="23487">
            <a:spAutoFit/>
          </a:bodyPr>
          <a:lstStyle>
            <a:lvl1pPr defTabSz="4513263">
              <a:spcBef>
                <a:spcPct val="20000"/>
              </a:spcBef>
              <a:buChar char="•"/>
              <a:defRPr sz="8900">
                <a:solidFill>
                  <a:schemeClr val="tx1"/>
                </a:solidFill>
                <a:latin typeface="Arial" panose="020B0604020202020204" pitchFamily="34" charset="0"/>
                <a:ea typeface="MS PGothic" panose="020B0600070205080204" pitchFamily="34" charset="-128"/>
              </a:defRPr>
            </a:lvl1pPr>
            <a:lvl2pPr marL="742950" indent="-285750" defTabSz="4513263">
              <a:spcBef>
                <a:spcPct val="20000"/>
              </a:spcBef>
              <a:buChar char="–"/>
              <a:defRPr sz="7800">
                <a:solidFill>
                  <a:schemeClr val="tx1"/>
                </a:solidFill>
                <a:latin typeface="Arial" panose="020B0604020202020204" pitchFamily="34" charset="0"/>
                <a:ea typeface="MS PGothic" panose="020B0600070205080204" pitchFamily="34" charset="-128"/>
              </a:defRPr>
            </a:lvl2pPr>
            <a:lvl3pPr marL="1143000" indent="-228600" defTabSz="4513263">
              <a:spcBef>
                <a:spcPct val="20000"/>
              </a:spcBef>
              <a:buChar char="•"/>
              <a:defRPr sz="6700">
                <a:solidFill>
                  <a:schemeClr val="tx1"/>
                </a:solidFill>
                <a:latin typeface="Arial" panose="020B0604020202020204" pitchFamily="34" charset="0"/>
                <a:ea typeface="MS PGothic" panose="020B0600070205080204" pitchFamily="34" charset="-128"/>
              </a:defRPr>
            </a:lvl3pPr>
            <a:lvl4pPr marL="16002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4pPr>
            <a:lvl5pPr marL="20574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5pPr>
            <a:lvl6pPr marL="25146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6pPr>
            <a:lvl7pPr marL="29718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7pPr>
            <a:lvl8pPr marL="34290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8pPr>
            <a:lvl9pPr marL="38862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9pPr>
          </a:lstStyle>
          <a:p>
            <a:pPr algn="just">
              <a:spcBef>
                <a:spcPct val="0"/>
              </a:spcBef>
              <a:buNone/>
            </a:pPr>
            <a:r>
              <a:rPr lang="en-US" altLang="pt-BR" sz="2400" dirty="0"/>
              <a:t>To describe a case of Von Hippel Lindau Syndrome.</a:t>
            </a:r>
          </a:p>
        </p:txBody>
      </p:sp>
      <p:sp>
        <p:nvSpPr>
          <p:cNvPr id="9" name="Text Box 529">
            <a:extLst>
              <a:ext uri="{FF2B5EF4-FFF2-40B4-BE49-F238E27FC236}">
                <a16:creationId xmlns:a16="http://schemas.microsoft.com/office/drawing/2014/main" id="{133E3014-CACD-694E-8688-F500FAE7B482}"/>
              </a:ext>
            </a:extLst>
          </p:cNvPr>
          <p:cNvSpPr txBox="1">
            <a:spLocks noChangeArrowheads="1"/>
          </p:cNvSpPr>
          <p:nvPr/>
        </p:nvSpPr>
        <p:spPr bwMode="auto">
          <a:xfrm>
            <a:off x="723608" y="5038476"/>
            <a:ext cx="19415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975" tIns="23487" rIns="46975" bIns="23487">
            <a:spAutoFit/>
          </a:bodyPr>
          <a:lstStyle>
            <a:lvl1pPr defTabSz="4513263">
              <a:defRPr sz="5100">
                <a:solidFill>
                  <a:schemeClr val="tx1"/>
                </a:solidFill>
                <a:latin typeface="Arial" panose="020B0604020202020204" pitchFamily="34" charset="0"/>
                <a:ea typeface="MS PGothic" panose="020B0600070205080204" pitchFamily="34" charset="-128"/>
              </a:defRPr>
            </a:lvl1pPr>
            <a:lvl2pPr marL="433388" defTabSz="4513263">
              <a:defRPr sz="5100">
                <a:solidFill>
                  <a:schemeClr val="tx1"/>
                </a:solidFill>
                <a:latin typeface="Arial" panose="020B0604020202020204" pitchFamily="34" charset="0"/>
                <a:ea typeface="MS PGothic" panose="020B0600070205080204" pitchFamily="34" charset="-128"/>
              </a:defRPr>
            </a:lvl2pPr>
            <a:lvl3pPr marL="868363" defTabSz="4513263">
              <a:defRPr sz="5100">
                <a:solidFill>
                  <a:schemeClr val="tx1"/>
                </a:solidFill>
                <a:latin typeface="Arial" panose="020B0604020202020204" pitchFamily="34" charset="0"/>
                <a:ea typeface="MS PGothic" panose="020B0600070205080204" pitchFamily="34" charset="-128"/>
              </a:defRPr>
            </a:lvl3pPr>
            <a:lvl4pPr marL="1301750" defTabSz="4513263">
              <a:defRPr sz="5100">
                <a:solidFill>
                  <a:schemeClr val="tx1"/>
                </a:solidFill>
                <a:latin typeface="Arial" panose="020B0604020202020204" pitchFamily="34" charset="0"/>
                <a:ea typeface="MS PGothic" panose="020B0600070205080204" pitchFamily="34" charset="-128"/>
              </a:defRPr>
            </a:lvl4pPr>
            <a:lvl5pPr marL="1736725" defTabSz="4513263">
              <a:defRPr sz="5100">
                <a:solidFill>
                  <a:schemeClr val="tx1"/>
                </a:solidFill>
                <a:latin typeface="Arial" panose="020B0604020202020204" pitchFamily="34" charset="0"/>
                <a:ea typeface="MS PGothic" panose="020B0600070205080204" pitchFamily="34" charset="-128"/>
              </a:defRPr>
            </a:lvl5pPr>
            <a:lvl6pPr marL="21939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6pPr>
            <a:lvl7pPr marL="26511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7pPr>
            <a:lvl8pPr marL="31083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8pPr>
            <a:lvl9pPr marL="35655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pt-BR" sz="2999" b="1" dirty="0">
                <a:latin typeface="Tahoma" panose="020B0604030504040204" pitchFamily="34" charset="0"/>
              </a:rPr>
              <a:t>PURPOSE</a:t>
            </a:r>
            <a:endParaRPr lang="pt-BR" altLang="pt-BR" sz="2999" b="1" dirty="0">
              <a:latin typeface="Tahoma" panose="020B0604030504040204" pitchFamily="34" charset="0"/>
            </a:endParaRPr>
          </a:p>
        </p:txBody>
      </p:sp>
      <p:sp>
        <p:nvSpPr>
          <p:cNvPr id="19" name="Text Box 526"/>
          <p:cNvSpPr txBox="1">
            <a:spLocks noChangeArrowheads="1"/>
          </p:cNvSpPr>
          <p:nvPr/>
        </p:nvSpPr>
        <p:spPr bwMode="auto">
          <a:xfrm>
            <a:off x="19155217" y="4862626"/>
            <a:ext cx="8667006" cy="1524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975" tIns="23487" rIns="46975" bIns="23487">
            <a:spAutoFit/>
          </a:bodyPr>
          <a:lstStyle>
            <a:lvl1pPr defTabSz="4513263">
              <a:spcBef>
                <a:spcPct val="20000"/>
              </a:spcBef>
              <a:buChar char="•"/>
              <a:defRPr sz="8900">
                <a:solidFill>
                  <a:schemeClr val="tx1"/>
                </a:solidFill>
                <a:latin typeface="Arial" panose="020B0604020202020204" pitchFamily="34" charset="0"/>
                <a:ea typeface="MS PGothic" panose="020B0600070205080204" pitchFamily="34" charset="-128"/>
              </a:defRPr>
            </a:lvl1pPr>
            <a:lvl2pPr marL="742950" indent="-285750" defTabSz="4513263">
              <a:spcBef>
                <a:spcPct val="20000"/>
              </a:spcBef>
              <a:buChar char="–"/>
              <a:defRPr sz="7800">
                <a:solidFill>
                  <a:schemeClr val="tx1"/>
                </a:solidFill>
                <a:latin typeface="Arial" panose="020B0604020202020204" pitchFamily="34" charset="0"/>
                <a:ea typeface="MS PGothic" panose="020B0600070205080204" pitchFamily="34" charset="-128"/>
              </a:defRPr>
            </a:lvl2pPr>
            <a:lvl3pPr marL="1143000" indent="-228600" defTabSz="4513263">
              <a:spcBef>
                <a:spcPct val="20000"/>
              </a:spcBef>
              <a:buChar char="•"/>
              <a:defRPr sz="6700">
                <a:solidFill>
                  <a:schemeClr val="tx1"/>
                </a:solidFill>
                <a:latin typeface="Arial" panose="020B0604020202020204" pitchFamily="34" charset="0"/>
                <a:ea typeface="MS PGothic" panose="020B0600070205080204" pitchFamily="34" charset="-128"/>
              </a:defRPr>
            </a:lvl3pPr>
            <a:lvl4pPr marL="16002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4pPr>
            <a:lvl5pPr marL="20574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5pPr>
            <a:lvl6pPr marL="25146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6pPr>
            <a:lvl7pPr marL="29718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7pPr>
            <a:lvl8pPr marL="34290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8pPr>
            <a:lvl9pPr marL="38862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9pPr>
          </a:lstStyle>
          <a:p>
            <a:pPr algn="just">
              <a:spcBef>
                <a:spcPct val="0"/>
              </a:spcBef>
              <a:buNone/>
            </a:pPr>
            <a:r>
              <a:rPr lang="en-US" sz="2400"/>
              <a:t>The treatment for this patient was focal laser photocoagulation. In more advanced stages, cryotherapy and enucleation may be considered. However, in asymptomatic cases, therapy is only a clinical follow-up of the injury.</a:t>
            </a:r>
            <a:endParaRPr lang="en-US" altLang="pt-BR" sz="2400" dirty="0"/>
          </a:p>
        </p:txBody>
      </p:sp>
      <p:sp>
        <p:nvSpPr>
          <p:cNvPr id="21" name="Text Box 526"/>
          <p:cNvSpPr txBox="1">
            <a:spLocks noChangeArrowheads="1"/>
          </p:cNvSpPr>
          <p:nvPr/>
        </p:nvSpPr>
        <p:spPr bwMode="auto">
          <a:xfrm>
            <a:off x="736185" y="7094260"/>
            <a:ext cx="8667006" cy="2632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975" tIns="23487" rIns="46975" bIns="23487">
            <a:spAutoFit/>
          </a:bodyPr>
          <a:lstStyle>
            <a:lvl1pPr defTabSz="4513263">
              <a:spcBef>
                <a:spcPct val="20000"/>
              </a:spcBef>
              <a:buChar char="•"/>
              <a:defRPr sz="8900">
                <a:solidFill>
                  <a:schemeClr val="tx1"/>
                </a:solidFill>
                <a:latin typeface="Arial" panose="020B0604020202020204" pitchFamily="34" charset="0"/>
                <a:ea typeface="MS PGothic" panose="020B0600070205080204" pitchFamily="34" charset="-128"/>
              </a:defRPr>
            </a:lvl1pPr>
            <a:lvl2pPr marL="742950" indent="-285750" defTabSz="4513263">
              <a:spcBef>
                <a:spcPct val="20000"/>
              </a:spcBef>
              <a:buChar char="–"/>
              <a:defRPr sz="7800">
                <a:solidFill>
                  <a:schemeClr val="tx1"/>
                </a:solidFill>
                <a:latin typeface="Arial" panose="020B0604020202020204" pitchFamily="34" charset="0"/>
                <a:ea typeface="MS PGothic" panose="020B0600070205080204" pitchFamily="34" charset="-128"/>
              </a:defRPr>
            </a:lvl2pPr>
            <a:lvl3pPr marL="1143000" indent="-228600" defTabSz="4513263">
              <a:spcBef>
                <a:spcPct val="20000"/>
              </a:spcBef>
              <a:buChar char="•"/>
              <a:defRPr sz="6700">
                <a:solidFill>
                  <a:schemeClr val="tx1"/>
                </a:solidFill>
                <a:latin typeface="Arial" panose="020B0604020202020204" pitchFamily="34" charset="0"/>
                <a:ea typeface="MS PGothic" panose="020B0600070205080204" pitchFamily="34" charset="-128"/>
              </a:defRPr>
            </a:lvl3pPr>
            <a:lvl4pPr marL="16002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4pPr>
            <a:lvl5pPr marL="20574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5pPr>
            <a:lvl6pPr marL="25146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6pPr>
            <a:lvl7pPr marL="29718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7pPr>
            <a:lvl8pPr marL="34290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8pPr>
            <a:lvl9pPr marL="38862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9pPr>
          </a:lstStyle>
          <a:p>
            <a:pPr algn="just">
              <a:buNone/>
            </a:pPr>
            <a:r>
              <a:rPr lang="en-US" sz="2400">
                <a:cs typeface="Arial" panose="020B0604020202020204" pitchFamily="34" charset="0"/>
              </a:rPr>
              <a:t>Von Hippel Lindau is an autosomal dominant disease, with 90% penetrance, caused by a change in the VHL gene on chromosome 3p25-26. It has a predilection for tumors of the retina and the CNS. The most common tumor in patients is capillary hemangioma of the retina, causing significant visual impairment. Renal cell carcinoma is a major cause of high mortality from the disease.</a:t>
            </a:r>
            <a:endParaRPr lang="pt-BR" sz="2400">
              <a:cs typeface="Arial" panose="020B0604020202020204" pitchFamily="34" charset="0"/>
            </a:endParaRPr>
          </a:p>
        </p:txBody>
      </p:sp>
      <p:sp>
        <p:nvSpPr>
          <p:cNvPr id="22" name="Text Box 529">
            <a:extLst>
              <a:ext uri="{FF2B5EF4-FFF2-40B4-BE49-F238E27FC236}">
                <a16:creationId xmlns:a16="http://schemas.microsoft.com/office/drawing/2014/main" id="{133E3014-CACD-694E-8688-F500FAE7B482}"/>
              </a:ext>
            </a:extLst>
          </p:cNvPr>
          <p:cNvSpPr txBox="1">
            <a:spLocks noChangeArrowheads="1"/>
          </p:cNvSpPr>
          <p:nvPr/>
        </p:nvSpPr>
        <p:spPr bwMode="auto">
          <a:xfrm>
            <a:off x="755406" y="6363877"/>
            <a:ext cx="3235151" cy="50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975" tIns="23487" rIns="46975" bIns="23487">
            <a:spAutoFit/>
          </a:bodyPr>
          <a:lstStyle>
            <a:lvl1pPr defTabSz="4513263">
              <a:defRPr sz="5100">
                <a:solidFill>
                  <a:schemeClr val="tx1"/>
                </a:solidFill>
                <a:latin typeface="Arial" panose="020B0604020202020204" pitchFamily="34" charset="0"/>
                <a:ea typeface="MS PGothic" panose="020B0600070205080204" pitchFamily="34" charset="-128"/>
              </a:defRPr>
            </a:lvl1pPr>
            <a:lvl2pPr marL="433388" defTabSz="4513263">
              <a:defRPr sz="5100">
                <a:solidFill>
                  <a:schemeClr val="tx1"/>
                </a:solidFill>
                <a:latin typeface="Arial" panose="020B0604020202020204" pitchFamily="34" charset="0"/>
                <a:ea typeface="MS PGothic" panose="020B0600070205080204" pitchFamily="34" charset="-128"/>
              </a:defRPr>
            </a:lvl2pPr>
            <a:lvl3pPr marL="868363" defTabSz="4513263">
              <a:defRPr sz="5100">
                <a:solidFill>
                  <a:schemeClr val="tx1"/>
                </a:solidFill>
                <a:latin typeface="Arial" panose="020B0604020202020204" pitchFamily="34" charset="0"/>
                <a:ea typeface="MS PGothic" panose="020B0600070205080204" pitchFamily="34" charset="-128"/>
              </a:defRPr>
            </a:lvl3pPr>
            <a:lvl4pPr marL="1301750" defTabSz="4513263">
              <a:defRPr sz="5100">
                <a:solidFill>
                  <a:schemeClr val="tx1"/>
                </a:solidFill>
                <a:latin typeface="Arial" panose="020B0604020202020204" pitchFamily="34" charset="0"/>
                <a:ea typeface="MS PGothic" panose="020B0600070205080204" pitchFamily="34" charset="-128"/>
              </a:defRPr>
            </a:lvl4pPr>
            <a:lvl5pPr marL="1736725" defTabSz="4513263">
              <a:defRPr sz="5100">
                <a:solidFill>
                  <a:schemeClr val="tx1"/>
                </a:solidFill>
                <a:latin typeface="Arial" panose="020B0604020202020204" pitchFamily="34" charset="0"/>
                <a:ea typeface="MS PGothic" panose="020B0600070205080204" pitchFamily="34" charset="-128"/>
              </a:defRPr>
            </a:lvl5pPr>
            <a:lvl6pPr marL="21939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6pPr>
            <a:lvl7pPr marL="26511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7pPr>
            <a:lvl8pPr marL="31083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8pPr>
            <a:lvl9pPr marL="35655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pt-BR" sz="2999" b="1" dirty="0">
                <a:latin typeface="Tahoma" panose="020B0604030504040204" pitchFamily="34" charset="0"/>
              </a:rPr>
              <a:t>INTRODUCTION</a:t>
            </a:r>
            <a:endParaRPr lang="pt-BR" altLang="pt-BR" sz="2999" b="1" dirty="0">
              <a:latin typeface="Tahoma" panose="020B0604030504040204" pitchFamily="34" charset="0"/>
            </a:endParaRPr>
          </a:p>
        </p:txBody>
      </p:sp>
      <p:sp>
        <p:nvSpPr>
          <p:cNvPr id="24" name="Text Box 526"/>
          <p:cNvSpPr txBox="1">
            <a:spLocks noChangeArrowheads="1"/>
          </p:cNvSpPr>
          <p:nvPr/>
        </p:nvSpPr>
        <p:spPr bwMode="auto">
          <a:xfrm>
            <a:off x="723608" y="10571173"/>
            <a:ext cx="8522015" cy="2632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975" tIns="23487" rIns="46975" bIns="23487">
            <a:spAutoFit/>
          </a:bodyPr>
          <a:lstStyle>
            <a:lvl1pPr defTabSz="4513263">
              <a:spcBef>
                <a:spcPct val="20000"/>
              </a:spcBef>
              <a:buChar char="•"/>
              <a:defRPr sz="8900">
                <a:solidFill>
                  <a:schemeClr val="tx1"/>
                </a:solidFill>
                <a:latin typeface="Arial" panose="020B0604020202020204" pitchFamily="34" charset="0"/>
                <a:ea typeface="MS PGothic" panose="020B0600070205080204" pitchFamily="34" charset="-128"/>
              </a:defRPr>
            </a:lvl1pPr>
            <a:lvl2pPr marL="742950" indent="-285750" defTabSz="4513263">
              <a:spcBef>
                <a:spcPct val="20000"/>
              </a:spcBef>
              <a:buChar char="–"/>
              <a:defRPr sz="7800">
                <a:solidFill>
                  <a:schemeClr val="tx1"/>
                </a:solidFill>
                <a:latin typeface="Arial" panose="020B0604020202020204" pitchFamily="34" charset="0"/>
                <a:ea typeface="MS PGothic" panose="020B0600070205080204" pitchFamily="34" charset="-128"/>
              </a:defRPr>
            </a:lvl2pPr>
            <a:lvl3pPr marL="1143000" indent="-228600" defTabSz="4513263">
              <a:spcBef>
                <a:spcPct val="20000"/>
              </a:spcBef>
              <a:buChar char="•"/>
              <a:defRPr sz="6700">
                <a:solidFill>
                  <a:schemeClr val="tx1"/>
                </a:solidFill>
                <a:latin typeface="Arial" panose="020B0604020202020204" pitchFamily="34" charset="0"/>
                <a:ea typeface="MS PGothic" panose="020B0600070205080204" pitchFamily="34" charset="-128"/>
              </a:defRPr>
            </a:lvl3pPr>
            <a:lvl4pPr marL="16002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4pPr>
            <a:lvl5pPr marL="20574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5pPr>
            <a:lvl6pPr marL="25146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6pPr>
            <a:lvl7pPr marL="29718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7pPr>
            <a:lvl8pPr marL="34290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8pPr>
            <a:lvl9pPr marL="38862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9pPr>
          </a:lstStyle>
          <a:p>
            <a:pPr algn="just">
              <a:buNone/>
            </a:pPr>
            <a:r>
              <a:rPr lang="en-US" sz="2400">
                <a:cs typeface="Arial" panose="020B0604020202020204" pitchFamily="34" charset="0"/>
              </a:rPr>
              <a:t>Case report carried out at the Suel Abujamra Institute in 2018 of a 31-year-old patient with a complaint of progressive low visual acuity in the left eye. The tests were performed for the case and the patient's gestational time for treatment was waited for the next 2 years. She referred to previous neurological surgery, two years ago, to remove two cerebral hemangiomas.</a:t>
            </a:r>
            <a:endParaRPr lang="pt-BR" sz="2400">
              <a:cs typeface="Arial" panose="020B0604020202020204" pitchFamily="34" charset="0"/>
            </a:endParaRPr>
          </a:p>
        </p:txBody>
      </p:sp>
      <p:sp>
        <p:nvSpPr>
          <p:cNvPr id="25" name="Text Box 529">
            <a:extLst>
              <a:ext uri="{FF2B5EF4-FFF2-40B4-BE49-F238E27FC236}">
                <a16:creationId xmlns:a16="http://schemas.microsoft.com/office/drawing/2014/main" id="{133E3014-CACD-694E-8688-F500FAE7B482}"/>
              </a:ext>
            </a:extLst>
          </p:cNvPr>
          <p:cNvSpPr txBox="1">
            <a:spLocks noChangeArrowheads="1"/>
          </p:cNvSpPr>
          <p:nvPr/>
        </p:nvSpPr>
        <p:spPr bwMode="auto">
          <a:xfrm>
            <a:off x="755406" y="9874794"/>
            <a:ext cx="2036105" cy="50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975" tIns="23487" rIns="46975" bIns="23487">
            <a:spAutoFit/>
          </a:bodyPr>
          <a:lstStyle>
            <a:lvl1pPr defTabSz="4513263">
              <a:defRPr sz="5100">
                <a:solidFill>
                  <a:schemeClr val="tx1"/>
                </a:solidFill>
                <a:latin typeface="Arial" panose="020B0604020202020204" pitchFamily="34" charset="0"/>
                <a:ea typeface="MS PGothic" panose="020B0600070205080204" pitchFamily="34" charset="-128"/>
              </a:defRPr>
            </a:lvl1pPr>
            <a:lvl2pPr marL="433388" defTabSz="4513263">
              <a:defRPr sz="5100">
                <a:solidFill>
                  <a:schemeClr val="tx1"/>
                </a:solidFill>
                <a:latin typeface="Arial" panose="020B0604020202020204" pitchFamily="34" charset="0"/>
                <a:ea typeface="MS PGothic" panose="020B0600070205080204" pitchFamily="34" charset="-128"/>
              </a:defRPr>
            </a:lvl2pPr>
            <a:lvl3pPr marL="868363" defTabSz="4513263">
              <a:defRPr sz="5100">
                <a:solidFill>
                  <a:schemeClr val="tx1"/>
                </a:solidFill>
                <a:latin typeface="Arial" panose="020B0604020202020204" pitchFamily="34" charset="0"/>
                <a:ea typeface="MS PGothic" panose="020B0600070205080204" pitchFamily="34" charset="-128"/>
              </a:defRPr>
            </a:lvl3pPr>
            <a:lvl4pPr marL="1301750" defTabSz="4513263">
              <a:defRPr sz="5100">
                <a:solidFill>
                  <a:schemeClr val="tx1"/>
                </a:solidFill>
                <a:latin typeface="Arial" panose="020B0604020202020204" pitchFamily="34" charset="0"/>
                <a:ea typeface="MS PGothic" panose="020B0600070205080204" pitchFamily="34" charset="-128"/>
              </a:defRPr>
            </a:lvl4pPr>
            <a:lvl5pPr marL="1736725" defTabSz="4513263">
              <a:defRPr sz="5100">
                <a:solidFill>
                  <a:schemeClr val="tx1"/>
                </a:solidFill>
                <a:latin typeface="Arial" panose="020B0604020202020204" pitchFamily="34" charset="0"/>
                <a:ea typeface="MS PGothic" panose="020B0600070205080204" pitchFamily="34" charset="-128"/>
              </a:defRPr>
            </a:lvl5pPr>
            <a:lvl6pPr marL="21939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6pPr>
            <a:lvl7pPr marL="26511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7pPr>
            <a:lvl8pPr marL="31083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8pPr>
            <a:lvl9pPr marL="35655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pt-BR" sz="2999" b="1" dirty="0">
                <a:latin typeface="Tahoma" panose="020B0604030504040204" pitchFamily="34" charset="0"/>
              </a:rPr>
              <a:t>METHODS</a:t>
            </a:r>
            <a:endParaRPr lang="pt-BR" altLang="pt-BR" sz="2999" b="1" dirty="0">
              <a:latin typeface="Tahoma" panose="020B0604030504040204" pitchFamily="34" charset="0"/>
            </a:endParaRPr>
          </a:p>
        </p:txBody>
      </p:sp>
      <p:sp>
        <p:nvSpPr>
          <p:cNvPr id="26" name="Text Box 529">
            <a:extLst>
              <a:ext uri="{FF2B5EF4-FFF2-40B4-BE49-F238E27FC236}">
                <a16:creationId xmlns:a16="http://schemas.microsoft.com/office/drawing/2014/main" id="{133E3014-CACD-694E-8688-F500FAE7B482}"/>
              </a:ext>
            </a:extLst>
          </p:cNvPr>
          <p:cNvSpPr txBox="1">
            <a:spLocks noChangeArrowheads="1"/>
          </p:cNvSpPr>
          <p:nvPr/>
        </p:nvSpPr>
        <p:spPr bwMode="auto">
          <a:xfrm>
            <a:off x="775698" y="13237040"/>
            <a:ext cx="1837332" cy="50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975" tIns="23487" rIns="46975" bIns="23487">
            <a:spAutoFit/>
          </a:bodyPr>
          <a:lstStyle>
            <a:lvl1pPr defTabSz="4513263">
              <a:defRPr sz="5100">
                <a:solidFill>
                  <a:schemeClr val="tx1"/>
                </a:solidFill>
                <a:latin typeface="Arial" panose="020B0604020202020204" pitchFamily="34" charset="0"/>
                <a:ea typeface="MS PGothic" panose="020B0600070205080204" pitchFamily="34" charset="-128"/>
              </a:defRPr>
            </a:lvl1pPr>
            <a:lvl2pPr marL="433388" defTabSz="4513263">
              <a:defRPr sz="5100">
                <a:solidFill>
                  <a:schemeClr val="tx1"/>
                </a:solidFill>
                <a:latin typeface="Arial" panose="020B0604020202020204" pitchFamily="34" charset="0"/>
                <a:ea typeface="MS PGothic" panose="020B0600070205080204" pitchFamily="34" charset="-128"/>
              </a:defRPr>
            </a:lvl2pPr>
            <a:lvl3pPr marL="868363" defTabSz="4513263">
              <a:defRPr sz="5100">
                <a:solidFill>
                  <a:schemeClr val="tx1"/>
                </a:solidFill>
                <a:latin typeface="Arial" panose="020B0604020202020204" pitchFamily="34" charset="0"/>
                <a:ea typeface="MS PGothic" panose="020B0600070205080204" pitchFamily="34" charset="-128"/>
              </a:defRPr>
            </a:lvl3pPr>
            <a:lvl4pPr marL="1301750" defTabSz="4513263">
              <a:defRPr sz="5100">
                <a:solidFill>
                  <a:schemeClr val="tx1"/>
                </a:solidFill>
                <a:latin typeface="Arial" panose="020B0604020202020204" pitchFamily="34" charset="0"/>
                <a:ea typeface="MS PGothic" panose="020B0600070205080204" pitchFamily="34" charset="-128"/>
              </a:defRPr>
            </a:lvl4pPr>
            <a:lvl5pPr marL="1736725" defTabSz="4513263">
              <a:defRPr sz="5100">
                <a:solidFill>
                  <a:schemeClr val="tx1"/>
                </a:solidFill>
                <a:latin typeface="Arial" panose="020B0604020202020204" pitchFamily="34" charset="0"/>
                <a:ea typeface="MS PGothic" panose="020B0600070205080204" pitchFamily="34" charset="-128"/>
              </a:defRPr>
            </a:lvl5pPr>
            <a:lvl6pPr marL="21939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6pPr>
            <a:lvl7pPr marL="26511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7pPr>
            <a:lvl8pPr marL="31083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8pPr>
            <a:lvl9pPr marL="35655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pt-BR" sz="2999" b="1" dirty="0">
                <a:latin typeface="Tahoma" panose="020B0604030504040204" pitchFamily="34" charset="0"/>
              </a:rPr>
              <a:t>RESULTS</a:t>
            </a:r>
            <a:endParaRPr lang="pt-BR" altLang="pt-BR" sz="2999" b="1" dirty="0">
              <a:latin typeface="Tahoma" panose="020B0604030504040204" pitchFamily="34" charset="0"/>
            </a:endParaRPr>
          </a:p>
        </p:txBody>
      </p:sp>
      <p:sp>
        <p:nvSpPr>
          <p:cNvPr id="27" name="Text Box 529">
            <a:extLst>
              <a:ext uri="{FF2B5EF4-FFF2-40B4-BE49-F238E27FC236}">
                <a16:creationId xmlns:a16="http://schemas.microsoft.com/office/drawing/2014/main" id="{133E3014-CACD-694E-8688-F500FAE7B482}"/>
              </a:ext>
            </a:extLst>
          </p:cNvPr>
          <p:cNvSpPr txBox="1">
            <a:spLocks noChangeArrowheads="1"/>
          </p:cNvSpPr>
          <p:nvPr/>
        </p:nvSpPr>
        <p:spPr bwMode="auto">
          <a:xfrm>
            <a:off x="19105133" y="6551935"/>
            <a:ext cx="2622804" cy="50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975" tIns="23487" rIns="46975" bIns="23487">
            <a:spAutoFit/>
          </a:bodyPr>
          <a:lstStyle>
            <a:lvl1pPr defTabSz="4513263">
              <a:defRPr sz="5100">
                <a:solidFill>
                  <a:schemeClr val="tx1"/>
                </a:solidFill>
                <a:latin typeface="Arial" panose="020B0604020202020204" pitchFamily="34" charset="0"/>
                <a:ea typeface="MS PGothic" panose="020B0600070205080204" pitchFamily="34" charset="-128"/>
              </a:defRPr>
            </a:lvl1pPr>
            <a:lvl2pPr marL="433388" defTabSz="4513263">
              <a:defRPr sz="5100">
                <a:solidFill>
                  <a:schemeClr val="tx1"/>
                </a:solidFill>
                <a:latin typeface="Arial" panose="020B0604020202020204" pitchFamily="34" charset="0"/>
                <a:ea typeface="MS PGothic" panose="020B0600070205080204" pitchFamily="34" charset="-128"/>
              </a:defRPr>
            </a:lvl2pPr>
            <a:lvl3pPr marL="868363" defTabSz="4513263">
              <a:defRPr sz="5100">
                <a:solidFill>
                  <a:schemeClr val="tx1"/>
                </a:solidFill>
                <a:latin typeface="Arial" panose="020B0604020202020204" pitchFamily="34" charset="0"/>
                <a:ea typeface="MS PGothic" panose="020B0600070205080204" pitchFamily="34" charset="-128"/>
              </a:defRPr>
            </a:lvl3pPr>
            <a:lvl4pPr marL="1301750" defTabSz="4513263">
              <a:defRPr sz="5100">
                <a:solidFill>
                  <a:schemeClr val="tx1"/>
                </a:solidFill>
                <a:latin typeface="Arial" panose="020B0604020202020204" pitchFamily="34" charset="0"/>
                <a:ea typeface="MS PGothic" panose="020B0600070205080204" pitchFamily="34" charset="-128"/>
              </a:defRPr>
            </a:lvl4pPr>
            <a:lvl5pPr marL="1736725" defTabSz="4513263">
              <a:defRPr sz="5100">
                <a:solidFill>
                  <a:schemeClr val="tx1"/>
                </a:solidFill>
                <a:latin typeface="Arial" panose="020B0604020202020204" pitchFamily="34" charset="0"/>
                <a:ea typeface="MS PGothic" panose="020B0600070205080204" pitchFamily="34" charset="-128"/>
              </a:defRPr>
            </a:lvl5pPr>
            <a:lvl6pPr marL="21939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6pPr>
            <a:lvl7pPr marL="26511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7pPr>
            <a:lvl8pPr marL="31083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8pPr>
            <a:lvl9pPr marL="35655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pt-BR" sz="2999" b="1" dirty="0">
                <a:latin typeface="Tahoma" panose="020B0604030504040204" pitchFamily="34" charset="0"/>
              </a:rPr>
              <a:t>DISCUSSION</a:t>
            </a:r>
            <a:endParaRPr lang="pt-BR" altLang="pt-BR" sz="2999" b="1" dirty="0">
              <a:latin typeface="Tahoma" panose="020B0604030504040204" pitchFamily="34" charset="0"/>
            </a:endParaRPr>
          </a:p>
        </p:txBody>
      </p:sp>
      <p:sp>
        <p:nvSpPr>
          <p:cNvPr id="28" name="Text Box 526"/>
          <p:cNvSpPr txBox="1">
            <a:spLocks noChangeArrowheads="1"/>
          </p:cNvSpPr>
          <p:nvPr/>
        </p:nvSpPr>
        <p:spPr bwMode="auto">
          <a:xfrm>
            <a:off x="19105133" y="7311761"/>
            <a:ext cx="8667006" cy="4553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975" tIns="23487" rIns="46975" bIns="23487">
            <a:spAutoFit/>
          </a:bodyPr>
          <a:lstStyle>
            <a:lvl1pPr defTabSz="4513263">
              <a:spcBef>
                <a:spcPct val="20000"/>
              </a:spcBef>
              <a:buChar char="•"/>
              <a:defRPr sz="8900">
                <a:solidFill>
                  <a:schemeClr val="tx1"/>
                </a:solidFill>
                <a:latin typeface="Arial" panose="020B0604020202020204" pitchFamily="34" charset="0"/>
                <a:ea typeface="MS PGothic" panose="020B0600070205080204" pitchFamily="34" charset="-128"/>
              </a:defRPr>
            </a:lvl1pPr>
            <a:lvl2pPr marL="742950" indent="-285750" defTabSz="4513263">
              <a:spcBef>
                <a:spcPct val="20000"/>
              </a:spcBef>
              <a:buChar char="–"/>
              <a:defRPr sz="7800">
                <a:solidFill>
                  <a:schemeClr val="tx1"/>
                </a:solidFill>
                <a:latin typeface="Arial" panose="020B0604020202020204" pitchFamily="34" charset="0"/>
                <a:ea typeface="MS PGothic" panose="020B0600070205080204" pitchFamily="34" charset="-128"/>
              </a:defRPr>
            </a:lvl2pPr>
            <a:lvl3pPr marL="1143000" indent="-228600" defTabSz="4513263">
              <a:spcBef>
                <a:spcPct val="20000"/>
              </a:spcBef>
              <a:buChar char="•"/>
              <a:defRPr sz="6700">
                <a:solidFill>
                  <a:schemeClr val="tx1"/>
                </a:solidFill>
                <a:latin typeface="Arial" panose="020B0604020202020204" pitchFamily="34" charset="0"/>
                <a:ea typeface="MS PGothic" panose="020B0600070205080204" pitchFamily="34" charset="-128"/>
              </a:defRPr>
            </a:lvl3pPr>
            <a:lvl4pPr marL="16002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4pPr>
            <a:lvl5pPr marL="20574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5pPr>
            <a:lvl6pPr marL="25146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6pPr>
            <a:lvl7pPr marL="29718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7pPr>
            <a:lvl8pPr marL="34290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8pPr>
            <a:lvl9pPr marL="38862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9pPr>
          </a:lstStyle>
          <a:p>
            <a:pPr algn="just">
              <a:buNone/>
            </a:pPr>
            <a:r>
              <a:rPr lang="en-US" sz="2400"/>
              <a:t>Retinal hemangioblastoma is present in up to 59% of cases of the disease. The symptoms of visual deficit are due to its complications, such as: retinal detachment, macular edema, glaucoma, uveitis, among others.</a:t>
            </a:r>
            <a:endParaRPr lang="pt-BR" sz="2400"/>
          </a:p>
          <a:p>
            <a:pPr algn="just">
              <a:buNone/>
            </a:pPr>
            <a:r>
              <a:rPr lang="en-US" sz="2400"/>
              <a:t>VHL disease also affects the CNS, with the appearance of hemangiomas in the cerebellum and spinal cord, causing headache. Pheochromocytoma, a rare benign tumor of the adrenal medulla, can lead to the production of catecholamines, which can cause palpitations, headaches and sweating. Tests such as fluorescent angiography are useful for diagnosis, revealing tortuous vessels and capillary hemangiomas. Photodynamic therapy can lead to improved visual acuity.</a:t>
            </a:r>
            <a:endParaRPr lang="pt-BR" sz="2400"/>
          </a:p>
        </p:txBody>
      </p:sp>
      <p:sp>
        <p:nvSpPr>
          <p:cNvPr id="29" name="Text Box 529">
            <a:extLst>
              <a:ext uri="{FF2B5EF4-FFF2-40B4-BE49-F238E27FC236}">
                <a16:creationId xmlns:a16="http://schemas.microsoft.com/office/drawing/2014/main" id="{133E3014-CACD-694E-8688-F500FAE7B482}"/>
              </a:ext>
            </a:extLst>
          </p:cNvPr>
          <p:cNvSpPr txBox="1">
            <a:spLocks noChangeArrowheads="1"/>
          </p:cNvSpPr>
          <p:nvPr/>
        </p:nvSpPr>
        <p:spPr bwMode="auto">
          <a:xfrm>
            <a:off x="19105133" y="12051518"/>
            <a:ext cx="3145383" cy="50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975" tIns="23487" rIns="46975" bIns="23487">
            <a:spAutoFit/>
          </a:bodyPr>
          <a:lstStyle>
            <a:lvl1pPr defTabSz="4513263">
              <a:defRPr sz="5100">
                <a:solidFill>
                  <a:schemeClr val="tx1"/>
                </a:solidFill>
                <a:latin typeface="Arial" panose="020B0604020202020204" pitchFamily="34" charset="0"/>
                <a:ea typeface="MS PGothic" panose="020B0600070205080204" pitchFamily="34" charset="-128"/>
              </a:defRPr>
            </a:lvl1pPr>
            <a:lvl2pPr marL="433388" defTabSz="4513263">
              <a:defRPr sz="5100">
                <a:solidFill>
                  <a:schemeClr val="tx1"/>
                </a:solidFill>
                <a:latin typeface="Arial" panose="020B0604020202020204" pitchFamily="34" charset="0"/>
                <a:ea typeface="MS PGothic" panose="020B0600070205080204" pitchFamily="34" charset="-128"/>
              </a:defRPr>
            </a:lvl2pPr>
            <a:lvl3pPr marL="868363" defTabSz="4513263">
              <a:defRPr sz="5100">
                <a:solidFill>
                  <a:schemeClr val="tx1"/>
                </a:solidFill>
                <a:latin typeface="Arial" panose="020B0604020202020204" pitchFamily="34" charset="0"/>
                <a:ea typeface="MS PGothic" panose="020B0600070205080204" pitchFamily="34" charset="-128"/>
              </a:defRPr>
            </a:lvl3pPr>
            <a:lvl4pPr marL="1301750" defTabSz="4513263">
              <a:defRPr sz="5100">
                <a:solidFill>
                  <a:schemeClr val="tx1"/>
                </a:solidFill>
                <a:latin typeface="Arial" panose="020B0604020202020204" pitchFamily="34" charset="0"/>
                <a:ea typeface="MS PGothic" panose="020B0600070205080204" pitchFamily="34" charset="-128"/>
              </a:defRPr>
            </a:lvl4pPr>
            <a:lvl5pPr marL="1736725" defTabSz="4513263">
              <a:defRPr sz="5100">
                <a:solidFill>
                  <a:schemeClr val="tx1"/>
                </a:solidFill>
                <a:latin typeface="Arial" panose="020B0604020202020204" pitchFamily="34" charset="0"/>
                <a:ea typeface="MS PGothic" panose="020B0600070205080204" pitchFamily="34" charset="-128"/>
              </a:defRPr>
            </a:lvl5pPr>
            <a:lvl6pPr marL="21939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6pPr>
            <a:lvl7pPr marL="26511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7pPr>
            <a:lvl8pPr marL="31083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8pPr>
            <a:lvl9pPr marL="35655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pt-BR" sz="2999" b="1" dirty="0">
                <a:latin typeface="Tahoma" panose="020B0604030504040204" pitchFamily="34" charset="0"/>
              </a:rPr>
              <a:t>BIBLIOGRAPHY</a:t>
            </a:r>
            <a:endParaRPr lang="pt-BR" altLang="pt-BR" sz="2999" b="1" dirty="0">
              <a:latin typeface="Tahoma" panose="020B0604030504040204" pitchFamily="34" charset="0"/>
            </a:endParaRPr>
          </a:p>
        </p:txBody>
      </p:sp>
      <p:sp>
        <p:nvSpPr>
          <p:cNvPr id="30" name="Text Box 526"/>
          <p:cNvSpPr txBox="1">
            <a:spLocks noChangeArrowheads="1"/>
          </p:cNvSpPr>
          <p:nvPr/>
        </p:nvSpPr>
        <p:spPr bwMode="auto">
          <a:xfrm>
            <a:off x="19105132" y="12771310"/>
            <a:ext cx="8667006" cy="2263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975" tIns="23487" rIns="46975" bIns="23487">
            <a:spAutoFit/>
          </a:bodyPr>
          <a:lstStyle>
            <a:lvl1pPr defTabSz="4513263">
              <a:spcBef>
                <a:spcPct val="20000"/>
              </a:spcBef>
              <a:buChar char="•"/>
              <a:defRPr sz="8900">
                <a:solidFill>
                  <a:schemeClr val="tx1"/>
                </a:solidFill>
                <a:latin typeface="Arial" panose="020B0604020202020204" pitchFamily="34" charset="0"/>
                <a:ea typeface="MS PGothic" panose="020B0600070205080204" pitchFamily="34" charset="-128"/>
              </a:defRPr>
            </a:lvl1pPr>
            <a:lvl2pPr marL="742950" indent="-285750" defTabSz="4513263">
              <a:spcBef>
                <a:spcPct val="20000"/>
              </a:spcBef>
              <a:buChar char="–"/>
              <a:defRPr sz="7800">
                <a:solidFill>
                  <a:schemeClr val="tx1"/>
                </a:solidFill>
                <a:latin typeface="Arial" panose="020B0604020202020204" pitchFamily="34" charset="0"/>
                <a:ea typeface="MS PGothic" panose="020B0600070205080204" pitchFamily="34" charset="-128"/>
              </a:defRPr>
            </a:lvl2pPr>
            <a:lvl3pPr marL="1143000" indent="-228600" defTabSz="4513263">
              <a:spcBef>
                <a:spcPct val="20000"/>
              </a:spcBef>
              <a:buChar char="•"/>
              <a:defRPr sz="6700">
                <a:solidFill>
                  <a:schemeClr val="tx1"/>
                </a:solidFill>
                <a:latin typeface="Arial" panose="020B0604020202020204" pitchFamily="34" charset="0"/>
                <a:ea typeface="MS PGothic" panose="020B0600070205080204" pitchFamily="34" charset="-128"/>
              </a:defRPr>
            </a:lvl3pPr>
            <a:lvl4pPr marL="16002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4pPr>
            <a:lvl5pPr marL="20574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5pPr>
            <a:lvl6pPr marL="25146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6pPr>
            <a:lvl7pPr marL="29718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7pPr>
            <a:lvl8pPr marL="34290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8pPr>
            <a:lvl9pPr marL="38862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9pPr>
          </a:lstStyle>
          <a:p>
            <a:pPr algn="just">
              <a:spcBef>
                <a:spcPct val="0"/>
              </a:spcBef>
              <a:buNone/>
            </a:pPr>
            <a:r>
              <a:rPr lang="en-US" altLang="pt-BR" sz="2000" dirty="0"/>
              <a:t>1- </a:t>
            </a:r>
            <a:r>
              <a:rPr lang="en-US" sz="2000" dirty="0">
                <a:cs typeface="Arial" panose="020B0604020202020204" pitchFamily="34" charset="0"/>
              </a:rPr>
              <a:t>Basic and Clinical Science Course 2016-2017 American Academy of Ophthalmology. </a:t>
            </a:r>
          </a:p>
          <a:p>
            <a:pPr algn="just">
              <a:spcBef>
                <a:spcPct val="0"/>
              </a:spcBef>
              <a:buNone/>
            </a:pPr>
            <a:r>
              <a:rPr lang="en-US" sz="2000" dirty="0">
                <a:cs typeface="Arial" panose="020B0604020202020204" pitchFamily="34" charset="0"/>
              </a:rPr>
              <a:t>2. Gatti, R; Pereira, M. A. A; Neto, D. G. Von Hippel-Lindau Syndrome. Arq Bras Endrocrinol Metab, v.43,n.5, São Paulo.1999.</a:t>
            </a:r>
          </a:p>
          <a:p>
            <a:pPr algn="just">
              <a:spcBef>
                <a:spcPct val="0"/>
              </a:spcBef>
              <a:buNone/>
            </a:pPr>
            <a:r>
              <a:rPr lang="en-US" sz="2000" dirty="0">
                <a:cs typeface="Arial" panose="020B0604020202020204" pitchFamily="34" charset="0"/>
              </a:rPr>
              <a:t>3. Salim, D. K.  Continuous angiogenesis inhibition in the treatment for von Hippel-Lindau-related hemangioblastomas of retina and spinal cord.J Oncol Pharm Pract. 2019, dec; 25(8): 2049-2051.</a:t>
            </a:r>
            <a:endParaRPr lang="en-US" sz="2400" dirty="0">
              <a:cs typeface="Arial" panose="020B0604020202020204" pitchFamily="34" charset="0"/>
            </a:endParaRPr>
          </a:p>
        </p:txBody>
      </p:sp>
      <p:sp>
        <p:nvSpPr>
          <p:cNvPr id="36" name="CaixaDeTexto 35"/>
          <p:cNvSpPr txBox="1"/>
          <p:nvPr/>
        </p:nvSpPr>
        <p:spPr>
          <a:xfrm>
            <a:off x="4196240" y="3719664"/>
            <a:ext cx="23395560" cy="523220"/>
          </a:xfrm>
          <a:prstGeom prst="rect">
            <a:avLst/>
          </a:prstGeom>
          <a:noFill/>
        </p:spPr>
        <p:txBody>
          <a:bodyPr wrap="square" rtlCol="0">
            <a:spAutoFit/>
          </a:bodyPr>
          <a:lstStyle/>
          <a:p>
            <a:pPr algn="ctr"/>
            <a:r>
              <a:rPr lang="en-US" sz="2800" baseline="30000" dirty="0">
                <a:solidFill>
                  <a:schemeClr val="bg1"/>
                </a:solidFill>
              </a:rPr>
              <a:t>(1)</a:t>
            </a:r>
            <a:r>
              <a:rPr lang="pt-BR" sz="2800" dirty="0">
                <a:solidFill>
                  <a:schemeClr val="bg1"/>
                </a:solidFill>
              </a:rPr>
              <a:t> </a:t>
            </a:r>
            <a:r>
              <a:rPr lang="pt-BR" sz="2800" dirty="0" err="1">
                <a:solidFill>
                  <a:schemeClr val="bg1"/>
                </a:solidFill>
              </a:rPr>
              <a:t>First</a:t>
            </a:r>
            <a:r>
              <a:rPr lang="pt-BR" sz="2800" dirty="0">
                <a:solidFill>
                  <a:schemeClr val="bg1"/>
                </a:solidFill>
              </a:rPr>
              <a:t> </a:t>
            </a:r>
            <a:r>
              <a:rPr lang="pt-BR" sz="2800" dirty="0" err="1">
                <a:solidFill>
                  <a:schemeClr val="bg1"/>
                </a:solidFill>
              </a:rPr>
              <a:t>year</a:t>
            </a:r>
            <a:r>
              <a:rPr lang="pt-BR" sz="2800" dirty="0">
                <a:solidFill>
                  <a:schemeClr val="bg1"/>
                </a:solidFill>
              </a:rPr>
              <a:t> </a:t>
            </a:r>
            <a:r>
              <a:rPr lang="pt-BR" sz="2800" dirty="0" err="1">
                <a:solidFill>
                  <a:schemeClr val="bg1"/>
                </a:solidFill>
              </a:rPr>
              <a:t>resident</a:t>
            </a:r>
            <a:r>
              <a:rPr lang="pt-BR" sz="2800" dirty="0">
                <a:solidFill>
                  <a:schemeClr val="bg1"/>
                </a:solidFill>
              </a:rPr>
              <a:t> </a:t>
            </a:r>
            <a:r>
              <a:rPr lang="pt-BR" sz="2800" dirty="0" err="1">
                <a:solidFill>
                  <a:schemeClr val="bg1"/>
                </a:solidFill>
              </a:rPr>
              <a:t>of</a:t>
            </a:r>
            <a:r>
              <a:rPr lang="pt-BR" sz="2800" dirty="0">
                <a:solidFill>
                  <a:schemeClr val="bg1"/>
                </a:solidFill>
              </a:rPr>
              <a:t> Instituto Suel Abujamra; </a:t>
            </a:r>
            <a:r>
              <a:rPr lang="en-US" sz="2800" baseline="30000" dirty="0">
                <a:solidFill>
                  <a:schemeClr val="bg1"/>
                </a:solidFill>
              </a:rPr>
              <a:t>(2)</a:t>
            </a:r>
            <a:r>
              <a:rPr lang="pt-BR" sz="2800" dirty="0">
                <a:solidFill>
                  <a:schemeClr val="bg1"/>
                </a:solidFill>
              </a:rPr>
              <a:t> </a:t>
            </a:r>
            <a:r>
              <a:rPr lang="pt-BR" sz="2800" dirty="0" err="1">
                <a:solidFill>
                  <a:schemeClr val="bg1"/>
                </a:solidFill>
              </a:rPr>
              <a:t>First</a:t>
            </a:r>
            <a:r>
              <a:rPr lang="pt-BR" sz="2800" dirty="0">
                <a:solidFill>
                  <a:schemeClr val="bg1"/>
                </a:solidFill>
              </a:rPr>
              <a:t> </a:t>
            </a:r>
            <a:r>
              <a:rPr lang="pt-BR" sz="2800" dirty="0" err="1">
                <a:solidFill>
                  <a:schemeClr val="bg1"/>
                </a:solidFill>
              </a:rPr>
              <a:t>year</a:t>
            </a:r>
            <a:r>
              <a:rPr lang="pt-BR" sz="2800" dirty="0">
                <a:solidFill>
                  <a:schemeClr val="bg1"/>
                </a:solidFill>
              </a:rPr>
              <a:t> Retina </a:t>
            </a:r>
            <a:r>
              <a:rPr lang="pt-BR" sz="2800" dirty="0" err="1">
                <a:solidFill>
                  <a:schemeClr val="bg1"/>
                </a:solidFill>
              </a:rPr>
              <a:t>and</a:t>
            </a:r>
            <a:r>
              <a:rPr lang="pt-BR" sz="2800" dirty="0">
                <a:solidFill>
                  <a:schemeClr val="bg1"/>
                </a:solidFill>
              </a:rPr>
              <a:t> </a:t>
            </a:r>
            <a:r>
              <a:rPr lang="pt-BR" sz="2800" dirty="0" err="1">
                <a:solidFill>
                  <a:schemeClr val="bg1"/>
                </a:solidFill>
              </a:rPr>
              <a:t>Vitreous</a:t>
            </a:r>
            <a:r>
              <a:rPr lang="pt-BR" sz="2800" dirty="0">
                <a:solidFill>
                  <a:schemeClr val="bg1"/>
                </a:solidFill>
              </a:rPr>
              <a:t> </a:t>
            </a:r>
            <a:r>
              <a:rPr lang="pt-BR" sz="2800" dirty="0" err="1">
                <a:solidFill>
                  <a:schemeClr val="bg1"/>
                </a:solidFill>
              </a:rPr>
              <a:t>fellowship</a:t>
            </a:r>
            <a:r>
              <a:rPr lang="pt-BR" sz="2800" dirty="0">
                <a:solidFill>
                  <a:schemeClr val="bg1"/>
                </a:solidFill>
              </a:rPr>
              <a:t> </a:t>
            </a:r>
            <a:r>
              <a:rPr lang="pt-BR" sz="2800" dirty="0" err="1">
                <a:solidFill>
                  <a:schemeClr val="bg1"/>
                </a:solidFill>
              </a:rPr>
              <a:t>student</a:t>
            </a:r>
            <a:r>
              <a:rPr lang="pt-BR" sz="2800" dirty="0">
                <a:solidFill>
                  <a:schemeClr val="bg1"/>
                </a:solidFill>
              </a:rPr>
              <a:t> </a:t>
            </a:r>
            <a:r>
              <a:rPr lang="pt-BR" sz="2800" dirty="0" err="1">
                <a:solidFill>
                  <a:schemeClr val="bg1"/>
                </a:solidFill>
              </a:rPr>
              <a:t>of</a:t>
            </a:r>
            <a:r>
              <a:rPr lang="pt-BR" sz="2800" dirty="0">
                <a:solidFill>
                  <a:schemeClr val="bg1"/>
                </a:solidFill>
              </a:rPr>
              <a:t> </a:t>
            </a:r>
            <a:r>
              <a:rPr lang="pt-BR" sz="2800" dirty="0" err="1">
                <a:solidFill>
                  <a:schemeClr val="bg1"/>
                </a:solidFill>
              </a:rPr>
              <a:t>Insituto</a:t>
            </a:r>
            <a:r>
              <a:rPr lang="pt-BR" sz="2800" dirty="0">
                <a:solidFill>
                  <a:schemeClr val="bg1"/>
                </a:solidFill>
              </a:rPr>
              <a:t> Suel Abujamra;  </a:t>
            </a:r>
            <a:r>
              <a:rPr lang="en-US" sz="2800" baseline="30000" dirty="0">
                <a:solidFill>
                  <a:schemeClr val="bg1"/>
                </a:solidFill>
              </a:rPr>
              <a:t>(3)  </a:t>
            </a:r>
            <a:r>
              <a:rPr lang="pt-BR" sz="2800" dirty="0" err="1">
                <a:solidFill>
                  <a:schemeClr val="bg1"/>
                </a:solidFill>
              </a:rPr>
              <a:t>Chief</a:t>
            </a:r>
            <a:r>
              <a:rPr lang="pt-BR" sz="2800" dirty="0">
                <a:solidFill>
                  <a:schemeClr val="bg1"/>
                </a:solidFill>
              </a:rPr>
              <a:t> </a:t>
            </a:r>
            <a:r>
              <a:rPr lang="pt-BR" sz="2800" dirty="0" err="1">
                <a:solidFill>
                  <a:schemeClr val="bg1"/>
                </a:solidFill>
              </a:rPr>
              <a:t>of</a:t>
            </a:r>
            <a:r>
              <a:rPr lang="pt-BR" sz="2800" dirty="0">
                <a:solidFill>
                  <a:schemeClr val="bg1"/>
                </a:solidFill>
              </a:rPr>
              <a:t> Retina </a:t>
            </a:r>
            <a:r>
              <a:rPr lang="pt-BR" sz="2800" dirty="0" err="1">
                <a:solidFill>
                  <a:schemeClr val="bg1"/>
                </a:solidFill>
              </a:rPr>
              <a:t>and</a:t>
            </a:r>
            <a:r>
              <a:rPr lang="pt-BR" sz="2800" dirty="0">
                <a:solidFill>
                  <a:schemeClr val="bg1"/>
                </a:solidFill>
              </a:rPr>
              <a:t> </a:t>
            </a:r>
            <a:r>
              <a:rPr lang="pt-BR" sz="2800" dirty="0" err="1">
                <a:solidFill>
                  <a:schemeClr val="bg1"/>
                </a:solidFill>
              </a:rPr>
              <a:t>Vitreous</a:t>
            </a:r>
            <a:endParaRPr lang="pt-BR" sz="3200" dirty="0">
              <a:solidFill>
                <a:schemeClr val="bg1"/>
              </a:solidFill>
            </a:endParaRPr>
          </a:p>
        </p:txBody>
      </p:sp>
      <p:sp>
        <p:nvSpPr>
          <p:cNvPr id="3" name="CaixaDeTexto 2"/>
          <p:cNvSpPr txBox="1"/>
          <p:nvPr/>
        </p:nvSpPr>
        <p:spPr>
          <a:xfrm>
            <a:off x="693415" y="13871527"/>
            <a:ext cx="8660942" cy="1200329"/>
          </a:xfrm>
          <a:prstGeom prst="rect">
            <a:avLst/>
          </a:prstGeom>
          <a:noFill/>
        </p:spPr>
        <p:txBody>
          <a:bodyPr wrap="square" rtlCol="0">
            <a:spAutoFit/>
          </a:bodyPr>
          <a:lstStyle/>
          <a:p>
            <a:pPr algn="just"/>
            <a:r>
              <a:rPr lang="en-US" sz="2400">
                <a:latin typeface="Arial" panose="020B0604020202020204" pitchFamily="34" charset="0"/>
                <a:cs typeface="Arial" panose="020B0604020202020204" pitchFamily="34" charset="0"/>
              </a:rPr>
              <a:t>Angiography of the left eye revealed an area of upper and lower temporal hyperfluorescent accumulation without leakage, compatible with capillary hemangioma. </a:t>
            </a:r>
            <a:endParaRPr lang="en-US" sz="2400" dirty="0">
              <a:latin typeface="Arial" panose="020B0604020202020204" pitchFamily="34" charset="0"/>
              <a:cs typeface="Arial" panose="020B0604020202020204" pitchFamily="34" charset="0"/>
            </a:endParaRPr>
          </a:p>
        </p:txBody>
      </p:sp>
      <p:sp>
        <p:nvSpPr>
          <p:cNvPr id="10" name="CaixaDeTexto 9"/>
          <p:cNvSpPr txBox="1"/>
          <p:nvPr/>
        </p:nvSpPr>
        <p:spPr>
          <a:xfrm>
            <a:off x="9521419" y="9429021"/>
            <a:ext cx="7060479" cy="369332"/>
          </a:xfrm>
          <a:prstGeom prst="rect">
            <a:avLst/>
          </a:prstGeom>
          <a:noFill/>
        </p:spPr>
        <p:txBody>
          <a:bodyPr wrap="square" rtlCol="0">
            <a:spAutoFit/>
          </a:bodyPr>
          <a:lstStyle/>
          <a:p>
            <a:r>
              <a:rPr lang="pt-BR" dirty="0">
                <a:latin typeface="Arial" panose="020B0604020202020204" pitchFamily="34" charset="0"/>
                <a:cs typeface="Arial" panose="020B0604020202020204" pitchFamily="34" charset="0"/>
              </a:rPr>
              <a:t>Fig. 1 </a:t>
            </a:r>
            <a:r>
              <a:rPr lang="pt-BR" dirty="0" err="1">
                <a:latin typeface="Arial" panose="020B0604020202020204" pitchFamily="34" charset="0"/>
                <a:cs typeface="Arial" panose="020B0604020202020204" pitchFamily="34" charset="0"/>
              </a:rPr>
              <a:t>and</a:t>
            </a:r>
            <a:r>
              <a:rPr lang="pt-BR" dirty="0">
                <a:latin typeface="Arial" panose="020B0604020202020204" pitchFamily="34" charset="0"/>
                <a:cs typeface="Arial" panose="020B0604020202020204" pitchFamily="34" charset="0"/>
              </a:rPr>
              <a:t> 2: </a:t>
            </a:r>
            <a:r>
              <a:rPr lang="en-US" dirty="0" err="1">
                <a:latin typeface="Arial" panose="020B0604020202020204" pitchFamily="34" charset="0"/>
                <a:cs typeface="Arial" panose="020B0604020202020204" pitchFamily="34" charset="0"/>
              </a:rPr>
              <a:t>retinography</a:t>
            </a:r>
            <a:r>
              <a:rPr lang="en-US" dirty="0">
                <a:latin typeface="Arial" panose="020B0604020202020204" pitchFamily="34" charset="0"/>
                <a:cs typeface="Arial" panose="020B0604020202020204" pitchFamily="34" charset="0"/>
              </a:rPr>
              <a:t> of the left eye</a:t>
            </a:r>
          </a:p>
        </p:txBody>
      </p:sp>
      <p:sp>
        <p:nvSpPr>
          <p:cNvPr id="14" name="CaixaDeTexto 13"/>
          <p:cNvSpPr txBox="1"/>
          <p:nvPr/>
        </p:nvSpPr>
        <p:spPr>
          <a:xfrm>
            <a:off x="14435635" y="14868631"/>
            <a:ext cx="4529345" cy="646331"/>
          </a:xfrm>
          <a:prstGeom prst="rect">
            <a:avLst/>
          </a:prstGeom>
          <a:noFill/>
        </p:spPr>
        <p:txBody>
          <a:bodyPr wrap="square" rtlCol="0">
            <a:spAutoFit/>
          </a:bodyPr>
          <a:lstStyle/>
          <a:p>
            <a:r>
              <a:rPr lang="pt-BR" dirty="0" err="1">
                <a:latin typeface="Arial" panose="020B0604020202020204" pitchFamily="34" charset="0"/>
                <a:cs typeface="Arial" panose="020B0604020202020204" pitchFamily="34" charset="0"/>
              </a:rPr>
              <a:t>Fig</a:t>
            </a:r>
            <a:r>
              <a:rPr lang="pt-BR" dirty="0">
                <a:latin typeface="Arial" panose="020B0604020202020204" pitchFamily="34" charset="0"/>
                <a:cs typeface="Arial" panose="020B0604020202020204" pitchFamily="34" charset="0"/>
              </a:rPr>
              <a:t> 4: </a:t>
            </a:r>
            <a:r>
              <a:rPr lang="pt-BR" dirty="0" err="1">
                <a:latin typeface="Arial" panose="020B0604020202020204" pitchFamily="34" charset="0"/>
                <a:cs typeface="Arial" panose="020B0604020202020204" pitchFamily="34" charset="0"/>
              </a:rPr>
              <a:t>Fluorescence</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angiography</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of</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the</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left</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eye</a:t>
            </a:r>
            <a:endParaRPr lang="en-US" dirty="0">
              <a:latin typeface="Arial" panose="020B0604020202020204" pitchFamily="34" charset="0"/>
              <a:cs typeface="Arial" panose="020B0604020202020204" pitchFamily="34" charset="0"/>
            </a:endParaRPr>
          </a:p>
        </p:txBody>
      </p:sp>
      <p:pic>
        <p:nvPicPr>
          <p:cNvPr id="16" name="Imagem 15">
            <a:extLst>
              <a:ext uri="{FF2B5EF4-FFF2-40B4-BE49-F238E27FC236}">
                <a16:creationId xmlns:a16="http://schemas.microsoft.com/office/drawing/2014/main" id="{38F48A28-B8BE-5C48-9A21-914F324D15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8865" y="5122310"/>
            <a:ext cx="4632781" cy="4291432"/>
          </a:xfrm>
          <a:prstGeom prst="rect">
            <a:avLst/>
          </a:prstGeom>
        </p:spPr>
      </p:pic>
      <p:pic>
        <p:nvPicPr>
          <p:cNvPr id="37" name="Imagem 36">
            <a:extLst>
              <a:ext uri="{FF2B5EF4-FFF2-40B4-BE49-F238E27FC236}">
                <a16:creationId xmlns:a16="http://schemas.microsoft.com/office/drawing/2014/main" id="{A8FBDC63-2E15-8D41-A661-776D2E502FB0}"/>
              </a:ext>
            </a:extLst>
          </p:cNvPr>
          <p:cNvPicPr>
            <a:picLocks noChangeAspect="1"/>
          </p:cNvPicPr>
          <p:nvPr/>
        </p:nvPicPr>
        <p:blipFill>
          <a:blip r:embed="rId5"/>
          <a:stretch>
            <a:fillRect/>
          </a:stretch>
        </p:blipFill>
        <p:spPr>
          <a:xfrm>
            <a:off x="14143581" y="5122310"/>
            <a:ext cx="4858624" cy="4291432"/>
          </a:xfrm>
          <a:prstGeom prst="rect">
            <a:avLst/>
          </a:prstGeom>
        </p:spPr>
      </p:pic>
      <p:pic>
        <p:nvPicPr>
          <p:cNvPr id="39" name="Imagem 38">
            <a:extLst>
              <a:ext uri="{FF2B5EF4-FFF2-40B4-BE49-F238E27FC236}">
                <a16:creationId xmlns:a16="http://schemas.microsoft.com/office/drawing/2014/main" id="{9928487B-6851-0F4E-9BB3-689BA8BEB2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33018" y="9461642"/>
            <a:ext cx="4458500" cy="5416149"/>
          </a:xfrm>
          <a:prstGeom prst="rect">
            <a:avLst/>
          </a:prstGeom>
        </p:spPr>
      </p:pic>
      <p:pic>
        <p:nvPicPr>
          <p:cNvPr id="42" name="Imagem 41">
            <a:extLst>
              <a:ext uri="{FF2B5EF4-FFF2-40B4-BE49-F238E27FC236}">
                <a16:creationId xmlns:a16="http://schemas.microsoft.com/office/drawing/2014/main" id="{344C074B-470C-C34C-86D3-F37AA8656D82}"/>
              </a:ext>
            </a:extLst>
          </p:cNvPr>
          <p:cNvPicPr>
            <a:picLocks noChangeAspect="1"/>
          </p:cNvPicPr>
          <p:nvPr/>
        </p:nvPicPr>
        <p:blipFill>
          <a:blip r:embed="rId7"/>
          <a:stretch>
            <a:fillRect/>
          </a:stretch>
        </p:blipFill>
        <p:spPr>
          <a:xfrm>
            <a:off x="9534727" y="9939746"/>
            <a:ext cx="4858624" cy="4068901"/>
          </a:xfrm>
          <a:prstGeom prst="rect">
            <a:avLst/>
          </a:prstGeom>
        </p:spPr>
      </p:pic>
      <p:sp>
        <p:nvSpPr>
          <p:cNvPr id="43" name="CaixaDeTexto 42">
            <a:extLst>
              <a:ext uri="{FF2B5EF4-FFF2-40B4-BE49-F238E27FC236}">
                <a16:creationId xmlns:a16="http://schemas.microsoft.com/office/drawing/2014/main" id="{0295442F-1210-BA42-AC23-064DB78353B6}"/>
              </a:ext>
            </a:extLst>
          </p:cNvPr>
          <p:cNvSpPr txBox="1"/>
          <p:nvPr/>
        </p:nvSpPr>
        <p:spPr>
          <a:xfrm>
            <a:off x="9492678" y="14047982"/>
            <a:ext cx="3303725" cy="369332"/>
          </a:xfrm>
          <a:prstGeom prst="rect">
            <a:avLst/>
          </a:prstGeom>
          <a:noFill/>
        </p:spPr>
        <p:txBody>
          <a:bodyPr wrap="none" rtlCol="0">
            <a:spAutoFit/>
          </a:bodyPr>
          <a:lstStyle/>
          <a:p>
            <a:r>
              <a:rPr lang="pt-BR"/>
              <a:t>Fig 3: retinography of the left eye</a:t>
            </a:r>
          </a:p>
        </p:txBody>
      </p:sp>
      <p:sp>
        <p:nvSpPr>
          <p:cNvPr id="44" name="CaixaDeTexto 43">
            <a:extLst>
              <a:ext uri="{FF2B5EF4-FFF2-40B4-BE49-F238E27FC236}">
                <a16:creationId xmlns:a16="http://schemas.microsoft.com/office/drawing/2014/main" id="{603E06DD-1377-AC41-9178-F16AC4C668E3}"/>
              </a:ext>
            </a:extLst>
          </p:cNvPr>
          <p:cNvSpPr txBox="1"/>
          <p:nvPr/>
        </p:nvSpPr>
        <p:spPr>
          <a:xfrm>
            <a:off x="9674345" y="5342426"/>
            <a:ext cx="301686" cy="369332"/>
          </a:xfrm>
          <a:prstGeom prst="rect">
            <a:avLst/>
          </a:prstGeom>
          <a:noFill/>
        </p:spPr>
        <p:txBody>
          <a:bodyPr wrap="none" rtlCol="0">
            <a:spAutoFit/>
          </a:bodyPr>
          <a:lstStyle/>
          <a:p>
            <a:r>
              <a:rPr lang="pt-BR">
                <a:solidFill>
                  <a:schemeClr val="bg1"/>
                </a:solidFill>
              </a:rPr>
              <a:t>1</a:t>
            </a:r>
          </a:p>
        </p:txBody>
      </p:sp>
      <p:sp>
        <p:nvSpPr>
          <p:cNvPr id="45" name="CaixaDeTexto 44">
            <a:extLst>
              <a:ext uri="{FF2B5EF4-FFF2-40B4-BE49-F238E27FC236}">
                <a16:creationId xmlns:a16="http://schemas.microsoft.com/office/drawing/2014/main" id="{1B6F4AC9-4DEA-5948-B36B-962626A31CDE}"/>
              </a:ext>
            </a:extLst>
          </p:cNvPr>
          <p:cNvSpPr txBox="1"/>
          <p:nvPr/>
        </p:nvSpPr>
        <p:spPr>
          <a:xfrm>
            <a:off x="14487937" y="5255674"/>
            <a:ext cx="301686" cy="369332"/>
          </a:xfrm>
          <a:prstGeom prst="rect">
            <a:avLst/>
          </a:prstGeom>
          <a:noFill/>
        </p:spPr>
        <p:txBody>
          <a:bodyPr wrap="none" rtlCol="0">
            <a:spAutoFit/>
          </a:bodyPr>
          <a:lstStyle/>
          <a:p>
            <a:r>
              <a:rPr lang="pt-BR">
                <a:solidFill>
                  <a:schemeClr val="bg1"/>
                </a:solidFill>
              </a:rPr>
              <a:t>2</a:t>
            </a:r>
          </a:p>
        </p:txBody>
      </p:sp>
      <p:sp>
        <p:nvSpPr>
          <p:cNvPr id="46" name="CaixaDeTexto 45">
            <a:extLst>
              <a:ext uri="{FF2B5EF4-FFF2-40B4-BE49-F238E27FC236}">
                <a16:creationId xmlns:a16="http://schemas.microsoft.com/office/drawing/2014/main" id="{ECF791AD-2AED-514A-9ABE-5F85085098E1}"/>
              </a:ext>
            </a:extLst>
          </p:cNvPr>
          <p:cNvSpPr txBox="1"/>
          <p:nvPr/>
        </p:nvSpPr>
        <p:spPr>
          <a:xfrm>
            <a:off x="9576055" y="10014431"/>
            <a:ext cx="301686" cy="369332"/>
          </a:xfrm>
          <a:prstGeom prst="rect">
            <a:avLst/>
          </a:prstGeom>
          <a:noFill/>
        </p:spPr>
        <p:txBody>
          <a:bodyPr wrap="none" rtlCol="0">
            <a:spAutoFit/>
          </a:bodyPr>
          <a:lstStyle/>
          <a:p>
            <a:r>
              <a:rPr lang="pt-BR">
                <a:solidFill>
                  <a:schemeClr val="bg1"/>
                </a:solidFill>
              </a:rPr>
              <a:t>3</a:t>
            </a:r>
          </a:p>
        </p:txBody>
      </p:sp>
      <p:sp>
        <p:nvSpPr>
          <p:cNvPr id="47" name="CaixaDeTexto 46">
            <a:extLst>
              <a:ext uri="{FF2B5EF4-FFF2-40B4-BE49-F238E27FC236}">
                <a16:creationId xmlns:a16="http://schemas.microsoft.com/office/drawing/2014/main" id="{1A683357-5657-EB44-887F-C3261998CF23}"/>
              </a:ext>
            </a:extLst>
          </p:cNvPr>
          <p:cNvSpPr txBox="1"/>
          <p:nvPr/>
        </p:nvSpPr>
        <p:spPr>
          <a:xfrm>
            <a:off x="14633665" y="9505462"/>
            <a:ext cx="301686" cy="369332"/>
          </a:xfrm>
          <a:prstGeom prst="rect">
            <a:avLst/>
          </a:prstGeom>
          <a:noFill/>
        </p:spPr>
        <p:txBody>
          <a:bodyPr wrap="none" rtlCol="0">
            <a:spAutoFit/>
          </a:bodyPr>
          <a:lstStyle/>
          <a:p>
            <a:r>
              <a:rPr lang="pt-BR">
                <a:solidFill>
                  <a:schemeClr val="bg1"/>
                </a:solidFill>
              </a:rPr>
              <a:t>4</a:t>
            </a:r>
          </a:p>
        </p:txBody>
      </p:sp>
    </p:spTree>
    <p:extLst>
      <p:ext uri="{BB962C8B-B14F-4D97-AF65-F5344CB8AC3E}">
        <p14:creationId xmlns:p14="http://schemas.microsoft.com/office/powerpoint/2010/main" val="3170642634"/>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113</TotalTime>
  <Words>546</Words>
  <Application>Microsoft Macintosh PowerPoint</Application>
  <PresentationFormat>Personalizar</PresentationFormat>
  <Paragraphs>28</Paragraphs>
  <Slides>1</Slides>
  <Notes>1</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vt:i4>
      </vt:variant>
    </vt:vector>
  </HeadingPairs>
  <TitlesOfParts>
    <vt:vector size="6" baseType="lpstr">
      <vt:lpstr>Arial</vt:lpstr>
      <vt:lpstr>Calibri</vt:lpstr>
      <vt:lpstr>Calibri Light</vt:lpstr>
      <vt:lpstr>Tahoma</vt:lpstr>
      <vt:lpstr>Tema do Office</vt:lpstr>
      <vt:lpstr>Apresentação do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Andréia Novelli</dc:creator>
  <cp:lastModifiedBy>Beatriz MM</cp:lastModifiedBy>
  <cp:revision>26</cp:revision>
  <dcterms:created xsi:type="dcterms:W3CDTF">2020-01-26T21:00:22Z</dcterms:created>
  <dcterms:modified xsi:type="dcterms:W3CDTF">2020-01-29T00:48:47Z</dcterms:modified>
</cp:coreProperties>
</file>