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7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0DFB-B7F7-4B05-96A2-B2609BD2019B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1D3E-E4F5-4375-9660-DBAD61D62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53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0DFB-B7F7-4B05-96A2-B2609BD2019B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1D3E-E4F5-4375-9660-DBAD61D62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32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0DFB-B7F7-4B05-96A2-B2609BD2019B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1D3E-E4F5-4375-9660-DBAD61D62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76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0DFB-B7F7-4B05-96A2-B2609BD2019B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1D3E-E4F5-4375-9660-DBAD61D62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43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0DFB-B7F7-4B05-96A2-B2609BD2019B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1D3E-E4F5-4375-9660-DBAD61D62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20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0DFB-B7F7-4B05-96A2-B2609BD2019B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1D3E-E4F5-4375-9660-DBAD61D62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30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0DFB-B7F7-4B05-96A2-B2609BD2019B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1D3E-E4F5-4375-9660-DBAD61D62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54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0DFB-B7F7-4B05-96A2-B2609BD2019B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1D3E-E4F5-4375-9660-DBAD61D62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23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0DFB-B7F7-4B05-96A2-B2609BD2019B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1D3E-E4F5-4375-9660-DBAD61D62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66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0DFB-B7F7-4B05-96A2-B2609BD2019B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1D3E-E4F5-4375-9660-DBAD61D62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19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0DFB-B7F7-4B05-96A2-B2609BD2019B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1D3E-E4F5-4375-9660-DBAD61D62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47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50DFB-B7F7-4B05-96A2-B2609BD2019B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71D3E-E4F5-4375-9660-DBAD61D62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872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453" y="1170199"/>
            <a:ext cx="9144000" cy="23876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Posterior </a:t>
            </a:r>
            <a:r>
              <a:rPr lang="pt-BR" sz="4000" dirty="0" err="1" smtClean="0"/>
              <a:t>uveitis</a:t>
            </a:r>
            <a:r>
              <a:rPr lang="pt-BR" sz="4000" dirty="0" smtClean="0"/>
              <a:t>:</a:t>
            </a:r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900" b="1" dirty="0" err="1" smtClean="0"/>
              <a:t>Refractory</a:t>
            </a:r>
            <a:r>
              <a:rPr lang="pt-BR" sz="4900" b="1" dirty="0" smtClean="0"/>
              <a:t> </a:t>
            </a:r>
            <a:r>
              <a:rPr lang="pt-BR" sz="4900" b="1" dirty="0"/>
              <a:t>multifocal </a:t>
            </a:r>
            <a:r>
              <a:rPr lang="pt-BR" sz="4900" b="1" dirty="0" err="1" smtClean="0"/>
              <a:t>choroiditis</a:t>
            </a:r>
            <a:r>
              <a:rPr lang="pt-BR" sz="6600" b="1" dirty="0"/>
              <a:t/>
            </a:r>
            <a:br>
              <a:rPr lang="pt-BR" sz="6600" b="1" dirty="0"/>
            </a:br>
            <a:endParaRPr lang="pt-BR" sz="6600" dirty="0"/>
          </a:p>
        </p:txBody>
      </p:sp>
      <p:pic>
        <p:nvPicPr>
          <p:cNvPr id="4" name="Imagem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17694" cy="14295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824248" y="4056845"/>
            <a:ext cx="996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62961" y="3557799"/>
            <a:ext cx="97364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/>
              <a:t>SANTA CASA DE MISERICÓRDIA DE BELO HORIZONTE</a:t>
            </a:r>
          </a:p>
          <a:p>
            <a:endParaRPr lang="pt-BR" sz="2600" dirty="0"/>
          </a:p>
          <a:p>
            <a:r>
              <a:rPr lang="pt-BR" sz="2000" dirty="0" smtClean="0"/>
              <a:t>Ana Gabriela Flori Chagas</a:t>
            </a:r>
          </a:p>
          <a:p>
            <a:r>
              <a:rPr lang="pt-BR" sz="2000" dirty="0" smtClean="0"/>
              <a:t>Janaína Miranda Guimarães</a:t>
            </a:r>
          </a:p>
          <a:p>
            <a:r>
              <a:rPr lang="pt-BR" sz="2000" dirty="0" smtClean="0"/>
              <a:t>Rafael Mourão Agostini</a:t>
            </a:r>
          </a:p>
          <a:p>
            <a:r>
              <a:rPr lang="pt-BR" sz="2000" dirty="0" err="1" smtClean="0"/>
              <a:t>Luis</a:t>
            </a:r>
            <a:r>
              <a:rPr lang="pt-BR" sz="2000" dirty="0" smtClean="0"/>
              <a:t> Felipe da Silva Alves Carneiro</a:t>
            </a:r>
          </a:p>
          <a:p>
            <a:r>
              <a:rPr lang="pt-BR" sz="2000" dirty="0" smtClean="0"/>
              <a:t>Wilton Feitosa de Araújo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501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37562"/>
            <a:ext cx="2691685" cy="269168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7" y="3101538"/>
            <a:ext cx="3181083" cy="31810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43" y="37562"/>
            <a:ext cx="2729247" cy="27292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397" y="-7166"/>
            <a:ext cx="2784720" cy="2784720"/>
          </a:xfrm>
          <a:prstGeom prst="rect">
            <a:avLst/>
          </a:prstGeom>
        </p:spPr>
      </p:pic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64" y="0"/>
            <a:ext cx="2691685" cy="269168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61" y="3019248"/>
            <a:ext cx="3107631" cy="310763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12" y="3056810"/>
            <a:ext cx="3028343" cy="30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8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93" y="6088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Low </a:t>
            </a:r>
            <a:r>
              <a:rPr lang="en-US" sz="2700" dirty="0"/>
              <a:t>visual acuity </a:t>
            </a:r>
            <a:r>
              <a:rPr lang="en-US" sz="2700" dirty="0" smtClean="0"/>
              <a:t>OD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VA: 0,6 OD/ 0,1 OS 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pt-BR" sz="2700" dirty="0" smtClean="0"/>
              <a:t>VDRL  </a:t>
            </a:r>
            <a:r>
              <a:rPr lang="pt-BR" sz="2700" dirty="0"/>
              <a:t>1:32 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180" y="608861"/>
            <a:ext cx="8644743" cy="60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04798"/>
            <a:ext cx="9954296" cy="531590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2200" dirty="0"/>
              <a:t>P</a:t>
            </a:r>
            <a:r>
              <a:rPr lang="en-US" sz="2200" dirty="0" smtClean="0"/>
              <a:t>atient </a:t>
            </a:r>
            <a:r>
              <a:rPr lang="en-US" sz="2200" dirty="0"/>
              <a:t>still </a:t>
            </a:r>
            <a:r>
              <a:rPr lang="en-US" sz="2200"/>
              <a:t>awaiting </a:t>
            </a:r>
            <a:r>
              <a:rPr lang="en-US" sz="2200" smtClean="0"/>
              <a:t>anti-VEGF OD</a:t>
            </a: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225" y="19000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err="1" smtClean="0"/>
              <a:t>Evolution</a:t>
            </a:r>
            <a:r>
              <a:rPr lang="pt-BR" dirty="0" smtClean="0"/>
              <a:t>...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138" y="164250"/>
            <a:ext cx="4443211" cy="60351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854" y="190008"/>
            <a:ext cx="4329268" cy="598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5400" dirty="0" smtClean="0"/>
              <a:t>                      THANKS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7663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Clinical</a:t>
            </a:r>
            <a:r>
              <a:rPr lang="pt-BR" dirty="0" smtClean="0"/>
              <a:t> case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MMF, </a:t>
            </a:r>
            <a:r>
              <a:rPr lang="pt-BR" dirty="0" err="1" smtClean="0"/>
              <a:t>female</a:t>
            </a:r>
            <a:r>
              <a:rPr lang="pt-BR" dirty="0" smtClean="0"/>
              <a:t>, 45-year-old, </a:t>
            </a:r>
            <a:r>
              <a:rPr lang="pt-BR" dirty="0" err="1" smtClean="0"/>
              <a:t>from</a:t>
            </a:r>
            <a:r>
              <a:rPr lang="pt-BR" dirty="0" smtClean="0"/>
              <a:t> Belo Horizonte</a:t>
            </a:r>
          </a:p>
          <a:p>
            <a:endParaRPr lang="en-US" dirty="0" smtClean="0"/>
          </a:p>
          <a:p>
            <a:r>
              <a:rPr lang="en-US" dirty="0" smtClean="0"/>
              <a:t>Low </a:t>
            </a:r>
            <a:r>
              <a:rPr lang="en-US" dirty="0"/>
              <a:t>visual </a:t>
            </a:r>
            <a:r>
              <a:rPr lang="en-US" dirty="0" smtClean="0"/>
              <a:t>acuity OS for 30 </a:t>
            </a:r>
            <a:r>
              <a:rPr lang="en-US" dirty="0"/>
              <a:t>days</a:t>
            </a:r>
            <a:r>
              <a:rPr lang="en-US" dirty="0" smtClean="0"/>
              <a:t>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Patient</a:t>
            </a:r>
            <a:r>
              <a:rPr lang="pt-BR" dirty="0" smtClean="0"/>
              <a:t> </a:t>
            </a:r>
            <a:r>
              <a:rPr lang="pt-BR" dirty="0" err="1" smtClean="0"/>
              <a:t>denies</a:t>
            </a:r>
            <a:r>
              <a:rPr lang="pt-BR" dirty="0" smtClean="0"/>
              <a:t> </a:t>
            </a:r>
            <a:r>
              <a:rPr lang="pt-BR" dirty="0" err="1" smtClean="0"/>
              <a:t>comorbidities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ophthalmological</a:t>
            </a:r>
            <a:r>
              <a:rPr lang="pt-BR" dirty="0" smtClean="0"/>
              <a:t> </a:t>
            </a:r>
            <a:r>
              <a:rPr lang="pt-BR" dirty="0" err="1" smtClean="0"/>
              <a:t>antecedents</a:t>
            </a:r>
            <a:endParaRPr lang="en-US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10449"/>
              </p:ext>
            </p:extLst>
          </p:nvPr>
        </p:nvGraphicFramePr>
        <p:xfrm>
          <a:off x="1336541" y="4693603"/>
          <a:ext cx="8127999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BIO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RCA</a:t>
                      </a:r>
                      <a:r>
                        <a:rPr lang="pt-BR" baseline="0" dirty="0" smtClean="0"/>
                        <a:t> -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RCA</a:t>
                      </a:r>
                      <a:r>
                        <a:rPr lang="pt-BR" baseline="0" dirty="0" smtClean="0"/>
                        <a:t> -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images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images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31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68970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dirty="0" err="1" smtClean="0"/>
              <a:t>Retinography</a:t>
            </a:r>
            <a:r>
              <a:rPr lang="pt-BR" sz="2400" dirty="0" smtClean="0"/>
              <a:t> </a:t>
            </a:r>
            <a:r>
              <a:rPr lang="pt-BR" sz="2400" dirty="0" err="1" smtClean="0"/>
              <a:t>on</a:t>
            </a:r>
            <a:r>
              <a:rPr lang="pt-BR" sz="2400" dirty="0" smtClean="0"/>
              <a:t> </a:t>
            </a:r>
            <a:r>
              <a:rPr lang="pt-BR" sz="2400" dirty="0" err="1" smtClean="0"/>
              <a:t>admission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02" y="185891"/>
            <a:ext cx="3136858" cy="313685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4" y="185892"/>
            <a:ext cx="3136858" cy="313685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67" y="3657498"/>
            <a:ext cx="3047733" cy="304773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29" y="3657498"/>
            <a:ext cx="3057604" cy="305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7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187" y="-375702"/>
            <a:ext cx="10515600" cy="1325563"/>
          </a:xfrm>
        </p:spPr>
        <p:txBody>
          <a:bodyPr>
            <a:normAutofit/>
          </a:bodyPr>
          <a:lstStyle/>
          <a:p>
            <a:r>
              <a:rPr lang="pt-BR" sz="2000" dirty="0" err="1" smtClean="0"/>
              <a:t>Fluorescein</a:t>
            </a:r>
            <a:r>
              <a:rPr lang="pt-BR" sz="2000" dirty="0" smtClean="0"/>
              <a:t> </a:t>
            </a:r>
            <a:r>
              <a:rPr lang="pt-BR" sz="2000" dirty="0" err="1" smtClean="0"/>
              <a:t>angiography</a:t>
            </a:r>
            <a:r>
              <a:rPr lang="pt-BR" sz="2000" dirty="0" smtClean="0"/>
              <a:t> </a:t>
            </a:r>
            <a:r>
              <a:rPr lang="pt-BR" sz="2000" dirty="0" err="1" smtClean="0"/>
              <a:t>on</a:t>
            </a:r>
            <a:r>
              <a:rPr lang="pt-BR" sz="2000" dirty="0" smtClean="0"/>
              <a:t> </a:t>
            </a:r>
            <a:r>
              <a:rPr lang="pt-BR" sz="2000" dirty="0" err="1" smtClean="0"/>
              <a:t>admission</a:t>
            </a:r>
            <a:endParaRPr lang="pt-BR" sz="2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0" y="576374"/>
            <a:ext cx="3003953" cy="300395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9" y="576373"/>
            <a:ext cx="3003953" cy="300395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71" y="576373"/>
            <a:ext cx="3159615" cy="300395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2" y="3698385"/>
            <a:ext cx="3079122" cy="307912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31" y="3713966"/>
            <a:ext cx="3063541" cy="306354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71" y="3698385"/>
            <a:ext cx="3159615" cy="31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122835" cy="3122835"/>
          </a:xfr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31" y="1690688"/>
            <a:ext cx="3188807" cy="318880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27" y="1690688"/>
            <a:ext cx="3241776" cy="32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3457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OCT </a:t>
            </a:r>
            <a:r>
              <a:rPr lang="pt-BR" sz="2400" dirty="0" err="1" smtClean="0"/>
              <a:t>on</a:t>
            </a:r>
            <a:r>
              <a:rPr lang="pt-BR" sz="2400" dirty="0" smtClean="0"/>
              <a:t> </a:t>
            </a:r>
            <a:r>
              <a:rPr lang="pt-BR" sz="2400" dirty="0" err="1" smtClean="0"/>
              <a:t>admission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451" y="223457"/>
            <a:ext cx="4964605" cy="62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Clinical</a:t>
            </a:r>
            <a:r>
              <a:rPr lang="pt-BR" dirty="0" smtClean="0"/>
              <a:t> case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Screening</a:t>
            </a:r>
            <a:r>
              <a:rPr lang="pt-BR" dirty="0"/>
              <a:t> for </a:t>
            </a:r>
            <a:r>
              <a:rPr lang="pt-BR" dirty="0" err="1"/>
              <a:t>infectious</a:t>
            </a:r>
            <a:r>
              <a:rPr lang="pt-BR" dirty="0"/>
              <a:t> </a:t>
            </a:r>
            <a:r>
              <a:rPr lang="pt-BR" dirty="0" err="1" smtClean="0"/>
              <a:t>diseases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VDRL 1:128</a:t>
            </a:r>
          </a:p>
          <a:p>
            <a:pPr marL="0" indent="0">
              <a:buNone/>
            </a:pPr>
            <a:r>
              <a:rPr lang="pt-BR" dirty="0" smtClean="0"/>
              <a:t>FTA ABS +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316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3501" y="9627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She was </a:t>
            </a:r>
            <a:r>
              <a:rPr lang="en-US" dirty="0"/>
              <a:t>referred to the </a:t>
            </a:r>
            <a:r>
              <a:rPr lang="en-US" dirty="0" smtClean="0"/>
              <a:t>another hospital </a:t>
            </a:r>
            <a:r>
              <a:rPr lang="en-US" dirty="0"/>
              <a:t>for hospitalization and treatment of </a:t>
            </a:r>
            <a:r>
              <a:rPr lang="en-US" dirty="0" err="1"/>
              <a:t>neurosyphilis</a:t>
            </a:r>
            <a:r>
              <a:rPr lang="en-US" dirty="0"/>
              <a:t> with crystalline penicillin for 14 </a:t>
            </a:r>
            <a:r>
              <a:rPr lang="en-US" dirty="0" smtClean="0"/>
              <a:t>days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pt-BR" dirty="0" err="1"/>
              <a:t>After</a:t>
            </a:r>
            <a:r>
              <a:rPr lang="pt-BR" dirty="0"/>
              <a:t> </a:t>
            </a:r>
            <a:r>
              <a:rPr lang="pt-BR" dirty="0" err="1"/>
              <a:t>treatment</a:t>
            </a:r>
            <a:r>
              <a:rPr lang="pt-BR" dirty="0"/>
              <a:t> </a:t>
            </a:r>
            <a:r>
              <a:rPr lang="pt-BR" dirty="0" smtClean="0"/>
              <a:t>                VA : </a:t>
            </a:r>
            <a:r>
              <a:rPr lang="en-US" dirty="0" smtClean="0"/>
              <a:t> </a:t>
            </a:r>
            <a:r>
              <a:rPr lang="en-US" dirty="0"/>
              <a:t>OD: 1.0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OS : 0.2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3309871" y="3031836"/>
            <a:ext cx="708338" cy="213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47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41516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/>
              <a:t>L</a:t>
            </a:r>
            <a:r>
              <a:rPr lang="pt-BR" sz="2800" dirty="0" smtClean="0"/>
              <a:t>ater </a:t>
            </a:r>
            <a:r>
              <a:rPr lang="pt-BR" sz="2800" dirty="0"/>
              <a:t>3 </a:t>
            </a:r>
            <a:r>
              <a:rPr lang="pt-BR" sz="2800" dirty="0" err="1"/>
              <a:t>months</a:t>
            </a:r>
            <a:endParaRPr lang="pt-BR" sz="2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07" y="199953"/>
            <a:ext cx="3255993" cy="325599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09" y="315863"/>
            <a:ext cx="3788977" cy="33948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40" y="3782879"/>
            <a:ext cx="2953312" cy="29533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72" y="3710730"/>
            <a:ext cx="3025461" cy="30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66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</TotalTime>
  <Words>122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do Office</vt:lpstr>
      <vt:lpstr>Posterior uveitis: Refractory multifocal choroiditis </vt:lpstr>
      <vt:lpstr>Clinical case</vt:lpstr>
      <vt:lpstr>Retinography on admission </vt:lpstr>
      <vt:lpstr>Fluorescein angiography on admission</vt:lpstr>
      <vt:lpstr>Apresentação do PowerPoint</vt:lpstr>
      <vt:lpstr>OCT on admission</vt:lpstr>
      <vt:lpstr>Clinical case</vt:lpstr>
      <vt:lpstr>Apresentação do PowerPoint</vt:lpstr>
      <vt:lpstr>Later 3 months</vt:lpstr>
      <vt:lpstr>Apresentação do PowerPoint</vt:lpstr>
      <vt:lpstr>Low visual acuity OD  VA: 0,6 OD/ 0,1 OS   VDRL  1:32  </vt:lpstr>
      <vt:lpstr> Patient still awaiting anti-VEGF OD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Retinopatia Falciforme</dc:title>
  <dc:creator>User</dc:creator>
  <cp:lastModifiedBy>Ana Maria Flori</cp:lastModifiedBy>
  <cp:revision>111</cp:revision>
  <dcterms:created xsi:type="dcterms:W3CDTF">2017-08-31T22:59:35Z</dcterms:created>
  <dcterms:modified xsi:type="dcterms:W3CDTF">2019-12-02T18:00:17Z</dcterms:modified>
</cp:coreProperties>
</file>