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28800425" cy="16200438"/>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90707"/>
    <a:srgbClr val="FFB089"/>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2889" autoAdjust="0"/>
    <p:restoredTop sz="96322" autoAdjust="0"/>
  </p:normalViewPr>
  <p:slideViewPr>
    <p:cSldViewPr snapToGrid="0">
      <p:cViewPr varScale="1">
        <p:scale>
          <a:sx n="29" d="100"/>
          <a:sy n="29" d="100"/>
        </p:scale>
        <p:origin x="1362"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F563ACD-6E0E-4A75-81A7-1B4B0364DFD2}" type="datetimeFigureOut">
              <a:rPr lang="pt-BR" smtClean="0"/>
              <a:t>02/02/2020</a:t>
            </a:fld>
            <a:endParaRPr lang="pt-BR"/>
          </a:p>
        </p:txBody>
      </p:sp>
      <p:sp>
        <p:nvSpPr>
          <p:cNvPr id="4" name="Espaço Reservado para Imagem de Sli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23702C1-D7A9-44C9-9892-1178C11D105F}" type="slidenum">
              <a:rPr lang="pt-BR" smtClean="0"/>
              <a:t>‹nº›</a:t>
            </a:fld>
            <a:endParaRPr lang="pt-BR"/>
          </a:p>
        </p:txBody>
      </p:sp>
    </p:spTree>
    <p:extLst>
      <p:ext uri="{BB962C8B-B14F-4D97-AF65-F5344CB8AC3E}">
        <p14:creationId xmlns:p14="http://schemas.microsoft.com/office/powerpoint/2010/main" val="3706968358"/>
      </p:ext>
    </p:extLst>
  </p:cSld>
  <p:clrMap bg1="lt1" tx1="dk1" bg2="lt2" tx2="dk2" accent1="accent1" accent2="accent2" accent3="accent3" accent4="accent4" accent5="accent5" accent6="accent6" hlink="hlink" folHlink="folHlink"/>
  <p:notesStyle>
    <a:lvl1pPr marL="0" algn="l" defTabSz="2159996" rtl="0" eaLnBrk="1" latinLnBrk="0" hangingPunct="1">
      <a:defRPr sz="2835" kern="1200">
        <a:solidFill>
          <a:schemeClr val="tx1"/>
        </a:solidFill>
        <a:latin typeface="+mn-lt"/>
        <a:ea typeface="+mn-ea"/>
        <a:cs typeface="+mn-cs"/>
      </a:defRPr>
    </a:lvl1pPr>
    <a:lvl2pPr marL="1079998" algn="l" defTabSz="2159996" rtl="0" eaLnBrk="1" latinLnBrk="0" hangingPunct="1">
      <a:defRPr sz="2835" kern="1200">
        <a:solidFill>
          <a:schemeClr val="tx1"/>
        </a:solidFill>
        <a:latin typeface="+mn-lt"/>
        <a:ea typeface="+mn-ea"/>
        <a:cs typeface="+mn-cs"/>
      </a:defRPr>
    </a:lvl2pPr>
    <a:lvl3pPr marL="2159996" algn="l" defTabSz="2159996" rtl="0" eaLnBrk="1" latinLnBrk="0" hangingPunct="1">
      <a:defRPr sz="2835" kern="1200">
        <a:solidFill>
          <a:schemeClr val="tx1"/>
        </a:solidFill>
        <a:latin typeface="+mn-lt"/>
        <a:ea typeface="+mn-ea"/>
        <a:cs typeface="+mn-cs"/>
      </a:defRPr>
    </a:lvl3pPr>
    <a:lvl4pPr marL="3239994" algn="l" defTabSz="2159996" rtl="0" eaLnBrk="1" latinLnBrk="0" hangingPunct="1">
      <a:defRPr sz="2835" kern="1200">
        <a:solidFill>
          <a:schemeClr val="tx1"/>
        </a:solidFill>
        <a:latin typeface="+mn-lt"/>
        <a:ea typeface="+mn-ea"/>
        <a:cs typeface="+mn-cs"/>
      </a:defRPr>
    </a:lvl4pPr>
    <a:lvl5pPr marL="4319991" algn="l" defTabSz="2159996" rtl="0" eaLnBrk="1" latinLnBrk="0" hangingPunct="1">
      <a:defRPr sz="2835" kern="1200">
        <a:solidFill>
          <a:schemeClr val="tx1"/>
        </a:solidFill>
        <a:latin typeface="+mn-lt"/>
        <a:ea typeface="+mn-ea"/>
        <a:cs typeface="+mn-cs"/>
      </a:defRPr>
    </a:lvl5pPr>
    <a:lvl6pPr marL="5399989" algn="l" defTabSz="2159996" rtl="0" eaLnBrk="1" latinLnBrk="0" hangingPunct="1">
      <a:defRPr sz="2835" kern="1200">
        <a:solidFill>
          <a:schemeClr val="tx1"/>
        </a:solidFill>
        <a:latin typeface="+mn-lt"/>
        <a:ea typeface="+mn-ea"/>
        <a:cs typeface="+mn-cs"/>
      </a:defRPr>
    </a:lvl6pPr>
    <a:lvl7pPr marL="6479987" algn="l" defTabSz="2159996" rtl="0" eaLnBrk="1" latinLnBrk="0" hangingPunct="1">
      <a:defRPr sz="2835" kern="1200">
        <a:solidFill>
          <a:schemeClr val="tx1"/>
        </a:solidFill>
        <a:latin typeface="+mn-lt"/>
        <a:ea typeface="+mn-ea"/>
        <a:cs typeface="+mn-cs"/>
      </a:defRPr>
    </a:lvl7pPr>
    <a:lvl8pPr marL="7559985" algn="l" defTabSz="2159996" rtl="0" eaLnBrk="1" latinLnBrk="0" hangingPunct="1">
      <a:defRPr sz="2835" kern="1200">
        <a:solidFill>
          <a:schemeClr val="tx1"/>
        </a:solidFill>
        <a:latin typeface="+mn-lt"/>
        <a:ea typeface="+mn-ea"/>
        <a:cs typeface="+mn-cs"/>
      </a:defRPr>
    </a:lvl8pPr>
    <a:lvl9pPr marL="8639983" algn="l" defTabSz="2159996" rtl="0" eaLnBrk="1" latinLnBrk="0" hangingPunct="1">
      <a:defRPr sz="283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p:sp>
      <p:sp>
        <p:nvSpPr>
          <p:cNvPr id="3" name="Espaço Reservado para Anotações 2"/>
          <p:cNvSpPr>
            <a:spLocks noGrp="1"/>
          </p:cNvSpPr>
          <p:nvPr>
            <p:ph type="body" idx="1"/>
          </p:nvPr>
        </p:nvSpPr>
        <p:spPr/>
        <p:txBody>
          <a:bodyPr/>
          <a:lstStyle/>
          <a:p>
            <a:r>
              <a:rPr lang="en-US" sz="2835" b="0" i="0" kern="1200" dirty="0">
                <a:solidFill>
                  <a:schemeClr val="tx1"/>
                </a:solidFill>
                <a:effectLst/>
                <a:latin typeface="+mn-lt"/>
                <a:ea typeface="+mn-ea"/>
                <a:cs typeface="+mn-cs"/>
              </a:rPr>
              <a:t>purpose, methods, results and discussion</a:t>
            </a:r>
            <a:endParaRPr lang="pt-BR" dirty="0"/>
          </a:p>
        </p:txBody>
      </p:sp>
      <p:sp>
        <p:nvSpPr>
          <p:cNvPr id="4" name="Espaço Reservado para Número de Slide 3"/>
          <p:cNvSpPr>
            <a:spLocks noGrp="1"/>
          </p:cNvSpPr>
          <p:nvPr>
            <p:ph type="sldNum" sz="quarter" idx="10"/>
          </p:nvPr>
        </p:nvSpPr>
        <p:spPr/>
        <p:txBody>
          <a:bodyPr/>
          <a:lstStyle/>
          <a:p>
            <a:fld id="{023702C1-D7A9-44C9-9892-1178C11D105F}" type="slidenum">
              <a:rPr lang="pt-BR" smtClean="0"/>
              <a:t>1</a:t>
            </a:fld>
            <a:endParaRPr lang="pt-BR"/>
          </a:p>
        </p:txBody>
      </p:sp>
    </p:spTree>
    <p:extLst>
      <p:ext uri="{BB962C8B-B14F-4D97-AF65-F5344CB8AC3E}">
        <p14:creationId xmlns:p14="http://schemas.microsoft.com/office/powerpoint/2010/main" val="26288022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3600053" y="2651323"/>
            <a:ext cx="21600319" cy="5640152"/>
          </a:xfrm>
        </p:spPr>
        <p:txBody>
          <a:bodyPr anchor="b"/>
          <a:lstStyle>
            <a:lvl1pPr algn="ctr">
              <a:defRPr sz="14173"/>
            </a:lvl1pPr>
          </a:lstStyle>
          <a:p>
            <a:r>
              <a:rPr lang="pt-BR"/>
              <a:t>Clique para editar o título mestre</a:t>
            </a:r>
            <a:endParaRPr lang="en-US" dirty="0"/>
          </a:p>
        </p:txBody>
      </p:sp>
      <p:sp>
        <p:nvSpPr>
          <p:cNvPr id="3" name="Subtitle 2"/>
          <p:cNvSpPr>
            <a:spLocks noGrp="1"/>
          </p:cNvSpPr>
          <p:nvPr>
            <p:ph type="subTitle" idx="1"/>
          </p:nvPr>
        </p:nvSpPr>
        <p:spPr>
          <a:xfrm>
            <a:off x="3600053" y="8508981"/>
            <a:ext cx="21600319" cy="3911355"/>
          </a:xfrm>
        </p:spPr>
        <p:txBody>
          <a:bodyPr/>
          <a:lstStyle>
            <a:lvl1pPr marL="0" indent="0" algn="ctr">
              <a:buNone/>
              <a:defRPr sz="5669"/>
            </a:lvl1pPr>
            <a:lvl2pPr marL="1079998" indent="0" algn="ctr">
              <a:buNone/>
              <a:defRPr sz="4724"/>
            </a:lvl2pPr>
            <a:lvl3pPr marL="2159996" indent="0" algn="ctr">
              <a:buNone/>
              <a:defRPr sz="4252"/>
            </a:lvl3pPr>
            <a:lvl4pPr marL="3239994" indent="0" algn="ctr">
              <a:buNone/>
              <a:defRPr sz="3780"/>
            </a:lvl4pPr>
            <a:lvl5pPr marL="4319991" indent="0" algn="ctr">
              <a:buNone/>
              <a:defRPr sz="3780"/>
            </a:lvl5pPr>
            <a:lvl6pPr marL="5399989" indent="0" algn="ctr">
              <a:buNone/>
              <a:defRPr sz="3780"/>
            </a:lvl6pPr>
            <a:lvl7pPr marL="6479987" indent="0" algn="ctr">
              <a:buNone/>
              <a:defRPr sz="3780"/>
            </a:lvl7pPr>
            <a:lvl8pPr marL="7559985" indent="0" algn="ctr">
              <a:buNone/>
              <a:defRPr sz="3780"/>
            </a:lvl8pPr>
            <a:lvl9pPr marL="8639983" indent="0" algn="ctr">
              <a:buNone/>
              <a:defRPr sz="378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02/02/2020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257714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02/02/2020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31051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0610304" y="862524"/>
            <a:ext cx="6210092" cy="13729122"/>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1980029" y="862524"/>
            <a:ext cx="18270270" cy="13729122"/>
          </a:xfrm>
        </p:spPr>
        <p:txBody>
          <a:bodyPr vert="eaVert"/>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02/02/2020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984971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64A5C5DD-6F53-41E6-A040-038953023A3F}" type="datetimeFigureOut">
              <a:rPr lang="pt-BR" smtClean="0"/>
              <a:t>02/02/2020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779646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1965029" y="4038862"/>
            <a:ext cx="24840367" cy="6738931"/>
          </a:xfrm>
        </p:spPr>
        <p:txBody>
          <a:bodyPr anchor="b"/>
          <a:lstStyle>
            <a:lvl1pPr>
              <a:defRPr sz="14173"/>
            </a:lvl1pPr>
          </a:lstStyle>
          <a:p>
            <a:r>
              <a:rPr lang="pt-BR"/>
              <a:t>Clique para editar o título mestre</a:t>
            </a:r>
            <a:endParaRPr lang="en-US" dirty="0"/>
          </a:p>
        </p:txBody>
      </p:sp>
      <p:sp>
        <p:nvSpPr>
          <p:cNvPr id="3" name="Text Placeholder 2"/>
          <p:cNvSpPr>
            <a:spLocks noGrp="1"/>
          </p:cNvSpPr>
          <p:nvPr>
            <p:ph type="body" idx="1"/>
          </p:nvPr>
        </p:nvSpPr>
        <p:spPr>
          <a:xfrm>
            <a:off x="1965029" y="10841545"/>
            <a:ext cx="24840367" cy="3543845"/>
          </a:xfrm>
        </p:spPr>
        <p:txBody>
          <a:bodyPr/>
          <a:lstStyle>
            <a:lvl1pPr marL="0" indent="0">
              <a:buNone/>
              <a:defRPr sz="5669">
                <a:solidFill>
                  <a:schemeClr val="tx1">
                    <a:tint val="75000"/>
                  </a:schemeClr>
                </a:solidFill>
              </a:defRPr>
            </a:lvl1pPr>
            <a:lvl2pPr marL="1079998" indent="0">
              <a:buNone/>
              <a:defRPr sz="4724">
                <a:solidFill>
                  <a:schemeClr val="tx1">
                    <a:tint val="75000"/>
                  </a:schemeClr>
                </a:solidFill>
              </a:defRPr>
            </a:lvl2pPr>
            <a:lvl3pPr marL="2159996" indent="0">
              <a:buNone/>
              <a:defRPr sz="4252">
                <a:solidFill>
                  <a:schemeClr val="tx1">
                    <a:tint val="75000"/>
                  </a:schemeClr>
                </a:solidFill>
              </a:defRPr>
            </a:lvl3pPr>
            <a:lvl4pPr marL="3239994" indent="0">
              <a:buNone/>
              <a:defRPr sz="3780">
                <a:solidFill>
                  <a:schemeClr val="tx1">
                    <a:tint val="75000"/>
                  </a:schemeClr>
                </a:solidFill>
              </a:defRPr>
            </a:lvl4pPr>
            <a:lvl5pPr marL="4319991" indent="0">
              <a:buNone/>
              <a:defRPr sz="3780">
                <a:solidFill>
                  <a:schemeClr val="tx1">
                    <a:tint val="75000"/>
                  </a:schemeClr>
                </a:solidFill>
              </a:defRPr>
            </a:lvl5pPr>
            <a:lvl6pPr marL="5399989" indent="0">
              <a:buNone/>
              <a:defRPr sz="3780">
                <a:solidFill>
                  <a:schemeClr val="tx1">
                    <a:tint val="75000"/>
                  </a:schemeClr>
                </a:solidFill>
              </a:defRPr>
            </a:lvl6pPr>
            <a:lvl7pPr marL="6479987" indent="0">
              <a:buNone/>
              <a:defRPr sz="3780">
                <a:solidFill>
                  <a:schemeClr val="tx1">
                    <a:tint val="75000"/>
                  </a:schemeClr>
                </a:solidFill>
              </a:defRPr>
            </a:lvl7pPr>
            <a:lvl8pPr marL="7559985" indent="0">
              <a:buNone/>
              <a:defRPr sz="3780">
                <a:solidFill>
                  <a:schemeClr val="tx1">
                    <a:tint val="75000"/>
                  </a:schemeClr>
                </a:solidFill>
              </a:defRPr>
            </a:lvl8pPr>
            <a:lvl9pPr marL="8639983" indent="0">
              <a:buNone/>
              <a:defRPr sz="3780">
                <a:solidFill>
                  <a:schemeClr val="tx1">
                    <a:tint val="75000"/>
                  </a:schemeClr>
                </a:solidFill>
              </a:defRPr>
            </a:lvl9pPr>
          </a:lstStyle>
          <a:p>
            <a:pPr lvl="0"/>
            <a:r>
              <a:rPr lang="pt-BR"/>
              <a:t>Editar estilos de texto Mestre</a:t>
            </a:r>
          </a:p>
        </p:txBody>
      </p:sp>
      <p:sp>
        <p:nvSpPr>
          <p:cNvPr id="4" name="Date Placeholder 3"/>
          <p:cNvSpPr>
            <a:spLocks noGrp="1"/>
          </p:cNvSpPr>
          <p:nvPr>
            <p:ph type="dt" sz="half" idx="10"/>
          </p:nvPr>
        </p:nvSpPr>
        <p:spPr/>
        <p:txBody>
          <a:bodyPr/>
          <a:lstStyle/>
          <a:p>
            <a:fld id="{64A5C5DD-6F53-41E6-A040-038953023A3F}" type="datetimeFigureOut">
              <a:rPr lang="pt-BR" smtClean="0"/>
              <a:t>02/02/2020</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5413939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1980029"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14580215" y="4312617"/>
            <a:ext cx="12240181" cy="10279029"/>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64A5C5DD-6F53-41E6-A040-038953023A3F}" type="datetimeFigureOut">
              <a:rPr lang="pt-BR" smtClean="0"/>
              <a:t>02/02/2020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6751761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1983780" y="862524"/>
            <a:ext cx="24840367" cy="3131336"/>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1983781" y="3971359"/>
            <a:ext cx="12183929"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4" name="Content Placeholder 3"/>
          <p:cNvSpPr>
            <a:spLocks noGrp="1"/>
          </p:cNvSpPr>
          <p:nvPr>
            <p:ph sz="half" idx="2"/>
          </p:nvPr>
        </p:nvSpPr>
        <p:spPr>
          <a:xfrm>
            <a:off x="1983781" y="5917660"/>
            <a:ext cx="12183929"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14580215" y="3971359"/>
            <a:ext cx="12243932" cy="1946301"/>
          </a:xfrm>
        </p:spPr>
        <p:txBody>
          <a:bodyPr anchor="b"/>
          <a:lstStyle>
            <a:lvl1pPr marL="0" indent="0">
              <a:buNone/>
              <a:defRPr sz="5669" b="1"/>
            </a:lvl1pPr>
            <a:lvl2pPr marL="1079998" indent="0">
              <a:buNone/>
              <a:defRPr sz="4724" b="1"/>
            </a:lvl2pPr>
            <a:lvl3pPr marL="2159996" indent="0">
              <a:buNone/>
              <a:defRPr sz="4252" b="1"/>
            </a:lvl3pPr>
            <a:lvl4pPr marL="3239994" indent="0">
              <a:buNone/>
              <a:defRPr sz="3780" b="1"/>
            </a:lvl4pPr>
            <a:lvl5pPr marL="4319991" indent="0">
              <a:buNone/>
              <a:defRPr sz="3780" b="1"/>
            </a:lvl5pPr>
            <a:lvl6pPr marL="5399989" indent="0">
              <a:buNone/>
              <a:defRPr sz="3780" b="1"/>
            </a:lvl6pPr>
            <a:lvl7pPr marL="6479987" indent="0">
              <a:buNone/>
              <a:defRPr sz="3780" b="1"/>
            </a:lvl7pPr>
            <a:lvl8pPr marL="7559985" indent="0">
              <a:buNone/>
              <a:defRPr sz="3780" b="1"/>
            </a:lvl8pPr>
            <a:lvl9pPr marL="8639983" indent="0">
              <a:buNone/>
              <a:defRPr sz="3780" b="1"/>
            </a:lvl9pPr>
          </a:lstStyle>
          <a:p>
            <a:pPr lvl="0"/>
            <a:r>
              <a:rPr lang="pt-BR"/>
              <a:t>Editar estilos de texto Mestre</a:t>
            </a:r>
          </a:p>
        </p:txBody>
      </p:sp>
      <p:sp>
        <p:nvSpPr>
          <p:cNvPr id="6" name="Content Placeholder 5"/>
          <p:cNvSpPr>
            <a:spLocks noGrp="1"/>
          </p:cNvSpPr>
          <p:nvPr>
            <p:ph sz="quarter" idx="4"/>
          </p:nvPr>
        </p:nvSpPr>
        <p:spPr>
          <a:xfrm>
            <a:off x="14580215" y="5917660"/>
            <a:ext cx="12243932" cy="8703987"/>
          </a:xfrm>
        </p:spPr>
        <p:txBody>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64A5C5DD-6F53-41E6-A040-038953023A3F}" type="datetimeFigureOut">
              <a:rPr lang="pt-BR" smtClean="0"/>
              <a:t>02/02/2020</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311553413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64A5C5DD-6F53-41E6-A040-038953023A3F}" type="datetimeFigureOut">
              <a:rPr lang="pt-BR" smtClean="0"/>
              <a:t>02/02/2020</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8077437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4A5C5DD-6F53-41E6-A040-038953023A3F}" type="datetimeFigureOut">
              <a:rPr lang="pt-BR" smtClean="0"/>
              <a:t>02/02/2020</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40568825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Content Placeholder 2"/>
          <p:cNvSpPr>
            <a:spLocks noGrp="1"/>
          </p:cNvSpPr>
          <p:nvPr>
            <p:ph idx="1"/>
          </p:nvPr>
        </p:nvSpPr>
        <p:spPr>
          <a:xfrm>
            <a:off x="12243932" y="2332564"/>
            <a:ext cx="14580215" cy="11512811"/>
          </a:xfrm>
        </p:spPr>
        <p:txBody>
          <a:bodyPr/>
          <a:lstStyle>
            <a:lvl1pPr>
              <a:defRPr sz="7559"/>
            </a:lvl1pPr>
            <a:lvl2pPr>
              <a:defRPr sz="6614"/>
            </a:lvl2pPr>
            <a:lvl3pPr>
              <a:defRPr sz="5669"/>
            </a:lvl3pPr>
            <a:lvl4pPr>
              <a:defRPr sz="4724"/>
            </a:lvl4pPr>
            <a:lvl5pPr>
              <a:defRPr sz="4724"/>
            </a:lvl5pPr>
            <a:lvl6pPr>
              <a:defRPr sz="4724"/>
            </a:lvl6pPr>
            <a:lvl7pPr>
              <a:defRPr sz="4724"/>
            </a:lvl7pPr>
            <a:lvl8pPr>
              <a:defRPr sz="4724"/>
            </a:lvl8pPr>
            <a:lvl9pPr>
              <a:defRPr sz="4724"/>
            </a:lvl9p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02/02/2020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20850095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1983782" y="1080029"/>
            <a:ext cx="9288886" cy="3780102"/>
          </a:xfrm>
        </p:spPr>
        <p:txBody>
          <a:bodyPr anchor="b"/>
          <a:lstStyle>
            <a:lvl1pPr>
              <a:defRPr sz="7559"/>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12243932" y="2332564"/>
            <a:ext cx="14580215" cy="11512811"/>
          </a:xfrm>
        </p:spPr>
        <p:txBody>
          <a:bodyPr anchor="t"/>
          <a:lstStyle>
            <a:lvl1pPr marL="0" indent="0">
              <a:buNone/>
              <a:defRPr sz="7559"/>
            </a:lvl1pPr>
            <a:lvl2pPr marL="1079998" indent="0">
              <a:buNone/>
              <a:defRPr sz="6614"/>
            </a:lvl2pPr>
            <a:lvl3pPr marL="2159996" indent="0">
              <a:buNone/>
              <a:defRPr sz="5669"/>
            </a:lvl3pPr>
            <a:lvl4pPr marL="3239994" indent="0">
              <a:buNone/>
              <a:defRPr sz="4724"/>
            </a:lvl4pPr>
            <a:lvl5pPr marL="4319991" indent="0">
              <a:buNone/>
              <a:defRPr sz="4724"/>
            </a:lvl5pPr>
            <a:lvl6pPr marL="5399989" indent="0">
              <a:buNone/>
              <a:defRPr sz="4724"/>
            </a:lvl6pPr>
            <a:lvl7pPr marL="6479987" indent="0">
              <a:buNone/>
              <a:defRPr sz="4724"/>
            </a:lvl7pPr>
            <a:lvl8pPr marL="7559985" indent="0">
              <a:buNone/>
              <a:defRPr sz="4724"/>
            </a:lvl8pPr>
            <a:lvl9pPr marL="8639983" indent="0">
              <a:buNone/>
              <a:defRPr sz="4724"/>
            </a:lvl9pPr>
          </a:lstStyle>
          <a:p>
            <a:r>
              <a:rPr lang="pt-BR"/>
              <a:t>Clique no ícone para adicionar uma imagem</a:t>
            </a:r>
            <a:endParaRPr lang="en-US" dirty="0"/>
          </a:p>
        </p:txBody>
      </p:sp>
      <p:sp>
        <p:nvSpPr>
          <p:cNvPr id="4" name="Text Placeholder 3"/>
          <p:cNvSpPr>
            <a:spLocks noGrp="1"/>
          </p:cNvSpPr>
          <p:nvPr>
            <p:ph type="body" sz="half" idx="2"/>
          </p:nvPr>
        </p:nvSpPr>
        <p:spPr>
          <a:xfrm>
            <a:off x="1983782" y="4860131"/>
            <a:ext cx="9288886" cy="9003995"/>
          </a:xfrm>
        </p:spPr>
        <p:txBody>
          <a:bodyPr/>
          <a:lstStyle>
            <a:lvl1pPr marL="0" indent="0">
              <a:buNone/>
              <a:defRPr sz="3780"/>
            </a:lvl1pPr>
            <a:lvl2pPr marL="1079998" indent="0">
              <a:buNone/>
              <a:defRPr sz="3307"/>
            </a:lvl2pPr>
            <a:lvl3pPr marL="2159996" indent="0">
              <a:buNone/>
              <a:defRPr sz="2835"/>
            </a:lvl3pPr>
            <a:lvl4pPr marL="3239994" indent="0">
              <a:buNone/>
              <a:defRPr sz="2362"/>
            </a:lvl4pPr>
            <a:lvl5pPr marL="4319991" indent="0">
              <a:buNone/>
              <a:defRPr sz="2362"/>
            </a:lvl5pPr>
            <a:lvl6pPr marL="5399989" indent="0">
              <a:buNone/>
              <a:defRPr sz="2362"/>
            </a:lvl6pPr>
            <a:lvl7pPr marL="6479987" indent="0">
              <a:buNone/>
              <a:defRPr sz="2362"/>
            </a:lvl7pPr>
            <a:lvl8pPr marL="7559985" indent="0">
              <a:buNone/>
              <a:defRPr sz="2362"/>
            </a:lvl8pPr>
            <a:lvl9pPr marL="8639983" indent="0">
              <a:buNone/>
              <a:defRPr sz="2362"/>
            </a:lvl9pPr>
          </a:lstStyle>
          <a:p>
            <a:pPr lvl="0"/>
            <a:r>
              <a:rPr lang="pt-BR"/>
              <a:t>Editar estilos de texto Mestre</a:t>
            </a:r>
          </a:p>
        </p:txBody>
      </p:sp>
      <p:sp>
        <p:nvSpPr>
          <p:cNvPr id="5" name="Date Placeholder 4"/>
          <p:cNvSpPr>
            <a:spLocks noGrp="1"/>
          </p:cNvSpPr>
          <p:nvPr>
            <p:ph type="dt" sz="half" idx="10"/>
          </p:nvPr>
        </p:nvSpPr>
        <p:spPr/>
        <p:txBody>
          <a:bodyPr/>
          <a:lstStyle/>
          <a:p>
            <a:fld id="{64A5C5DD-6F53-41E6-A040-038953023A3F}" type="datetimeFigureOut">
              <a:rPr lang="pt-BR" smtClean="0"/>
              <a:t>02/02/2020</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2B8E7747-C14A-4E68-9097-DDF26755E440}" type="slidenum">
              <a:rPr lang="pt-BR" smtClean="0"/>
              <a:t>‹nº›</a:t>
            </a:fld>
            <a:endParaRPr lang="pt-BR"/>
          </a:p>
        </p:txBody>
      </p:sp>
    </p:spTree>
    <p:extLst>
      <p:ext uri="{BB962C8B-B14F-4D97-AF65-F5344CB8AC3E}">
        <p14:creationId xmlns:p14="http://schemas.microsoft.com/office/powerpoint/2010/main" val="10751044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980029" y="862524"/>
            <a:ext cx="24840367" cy="3131336"/>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1980029" y="4312617"/>
            <a:ext cx="24840367" cy="10279029"/>
          </a:xfrm>
          <a:prstGeom prst="rect">
            <a:avLst/>
          </a:prstGeom>
        </p:spPr>
        <p:txBody>
          <a:bodyPr vert="horz" lIns="91440" tIns="45720" rIns="91440" bIns="45720" rtlCol="0">
            <a:normAutofit/>
          </a:bodyPr>
          <a:lstStyle/>
          <a:p>
            <a:pPr lvl="0"/>
            <a:r>
              <a:rPr lang="pt-BR"/>
              <a:t>Editar estilos de texto Mestre</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1980029" y="15015407"/>
            <a:ext cx="6480096" cy="862523"/>
          </a:xfrm>
          <a:prstGeom prst="rect">
            <a:avLst/>
          </a:prstGeom>
        </p:spPr>
        <p:txBody>
          <a:bodyPr vert="horz" lIns="91440" tIns="45720" rIns="91440" bIns="45720" rtlCol="0" anchor="ctr"/>
          <a:lstStyle>
            <a:lvl1pPr algn="l">
              <a:defRPr sz="2835">
                <a:solidFill>
                  <a:schemeClr val="tx1">
                    <a:tint val="75000"/>
                  </a:schemeClr>
                </a:solidFill>
              </a:defRPr>
            </a:lvl1pPr>
          </a:lstStyle>
          <a:p>
            <a:fld id="{64A5C5DD-6F53-41E6-A040-038953023A3F}" type="datetimeFigureOut">
              <a:rPr lang="pt-BR" smtClean="0"/>
              <a:t>02/02/2020</a:t>
            </a:fld>
            <a:endParaRPr lang="pt-BR"/>
          </a:p>
        </p:txBody>
      </p:sp>
      <p:sp>
        <p:nvSpPr>
          <p:cNvPr id="5" name="Footer Placeholder 4"/>
          <p:cNvSpPr>
            <a:spLocks noGrp="1"/>
          </p:cNvSpPr>
          <p:nvPr>
            <p:ph type="ftr" sz="quarter" idx="3"/>
          </p:nvPr>
        </p:nvSpPr>
        <p:spPr>
          <a:xfrm>
            <a:off x="9540141" y="15015407"/>
            <a:ext cx="9720143" cy="862523"/>
          </a:xfrm>
          <a:prstGeom prst="rect">
            <a:avLst/>
          </a:prstGeom>
        </p:spPr>
        <p:txBody>
          <a:bodyPr vert="horz" lIns="91440" tIns="45720" rIns="91440" bIns="45720" rtlCol="0" anchor="ctr"/>
          <a:lstStyle>
            <a:lvl1pPr algn="ctr">
              <a:defRPr sz="2835">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20340300" y="15015407"/>
            <a:ext cx="6480096" cy="862523"/>
          </a:xfrm>
          <a:prstGeom prst="rect">
            <a:avLst/>
          </a:prstGeom>
        </p:spPr>
        <p:txBody>
          <a:bodyPr vert="horz" lIns="91440" tIns="45720" rIns="91440" bIns="45720" rtlCol="0" anchor="ctr"/>
          <a:lstStyle>
            <a:lvl1pPr algn="r">
              <a:defRPr sz="2835">
                <a:solidFill>
                  <a:schemeClr val="tx1">
                    <a:tint val="75000"/>
                  </a:schemeClr>
                </a:solidFill>
              </a:defRPr>
            </a:lvl1pPr>
          </a:lstStyle>
          <a:p>
            <a:fld id="{2B8E7747-C14A-4E68-9097-DDF26755E440}" type="slidenum">
              <a:rPr lang="pt-BR" smtClean="0"/>
              <a:t>‹nº›</a:t>
            </a:fld>
            <a:endParaRPr lang="pt-BR"/>
          </a:p>
        </p:txBody>
      </p:sp>
    </p:spTree>
    <p:extLst>
      <p:ext uri="{BB962C8B-B14F-4D97-AF65-F5344CB8AC3E}">
        <p14:creationId xmlns:p14="http://schemas.microsoft.com/office/powerpoint/2010/main" val="330079655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2159996" rtl="0" eaLnBrk="1" latinLnBrk="0" hangingPunct="1">
        <a:lnSpc>
          <a:spcPct val="90000"/>
        </a:lnSpc>
        <a:spcBef>
          <a:spcPct val="0"/>
        </a:spcBef>
        <a:buNone/>
        <a:defRPr sz="10394" kern="1200">
          <a:solidFill>
            <a:schemeClr val="tx1"/>
          </a:solidFill>
          <a:latin typeface="+mj-lt"/>
          <a:ea typeface="+mj-ea"/>
          <a:cs typeface="+mj-cs"/>
        </a:defRPr>
      </a:lvl1pPr>
    </p:titleStyle>
    <p:bodyStyle>
      <a:lvl1pPr marL="539999" indent="-539999" algn="l" defTabSz="2159996" rtl="0" eaLnBrk="1" latinLnBrk="0" hangingPunct="1">
        <a:lnSpc>
          <a:spcPct val="90000"/>
        </a:lnSpc>
        <a:spcBef>
          <a:spcPts val="2362"/>
        </a:spcBef>
        <a:buFont typeface="Arial" panose="020B0604020202020204" pitchFamily="34" charset="0"/>
        <a:buChar char="•"/>
        <a:defRPr sz="6614" kern="1200">
          <a:solidFill>
            <a:schemeClr val="tx1"/>
          </a:solidFill>
          <a:latin typeface="+mn-lt"/>
          <a:ea typeface="+mn-ea"/>
          <a:cs typeface="+mn-cs"/>
        </a:defRPr>
      </a:lvl1pPr>
      <a:lvl2pPr marL="1619997" indent="-539999" algn="l" defTabSz="2159996" rtl="0" eaLnBrk="1" latinLnBrk="0" hangingPunct="1">
        <a:lnSpc>
          <a:spcPct val="90000"/>
        </a:lnSpc>
        <a:spcBef>
          <a:spcPts val="1181"/>
        </a:spcBef>
        <a:buFont typeface="Arial" panose="020B0604020202020204" pitchFamily="34" charset="0"/>
        <a:buChar char="•"/>
        <a:defRPr sz="5669" kern="1200">
          <a:solidFill>
            <a:schemeClr val="tx1"/>
          </a:solidFill>
          <a:latin typeface="+mn-lt"/>
          <a:ea typeface="+mn-ea"/>
          <a:cs typeface="+mn-cs"/>
        </a:defRPr>
      </a:lvl2pPr>
      <a:lvl3pPr marL="2699995" indent="-539999" algn="l" defTabSz="2159996" rtl="0" eaLnBrk="1" latinLnBrk="0" hangingPunct="1">
        <a:lnSpc>
          <a:spcPct val="90000"/>
        </a:lnSpc>
        <a:spcBef>
          <a:spcPts val="1181"/>
        </a:spcBef>
        <a:buFont typeface="Arial" panose="020B0604020202020204" pitchFamily="34" charset="0"/>
        <a:buChar char="•"/>
        <a:defRPr sz="4724" kern="1200">
          <a:solidFill>
            <a:schemeClr val="tx1"/>
          </a:solidFill>
          <a:latin typeface="+mn-lt"/>
          <a:ea typeface="+mn-ea"/>
          <a:cs typeface="+mn-cs"/>
        </a:defRPr>
      </a:lvl3pPr>
      <a:lvl4pPr marL="377999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4pPr>
      <a:lvl5pPr marL="4859990"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5pPr>
      <a:lvl6pPr marL="5939988"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6pPr>
      <a:lvl7pPr marL="7019986"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7pPr>
      <a:lvl8pPr marL="8099984"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8pPr>
      <a:lvl9pPr marL="9179982" indent="-539999" algn="l" defTabSz="2159996" rtl="0" eaLnBrk="1" latinLnBrk="0" hangingPunct="1">
        <a:lnSpc>
          <a:spcPct val="90000"/>
        </a:lnSpc>
        <a:spcBef>
          <a:spcPts val="1181"/>
        </a:spcBef>
        <a:buFont typeface="Arial" panose="020B0604020202020204" pitchFamily="34" charset="0"/>
        <a:buChar char="•"/>
        <a:defRPr sz="4252" kern="1200">
          <a:solidFill>
            <a:schemeClr val="tx1"/>
          </a:solidFill>
          <a:latin typeface="+mn-lt"/>
          <a:ea typeface="+mn-ea"/>
          <a:cs typeface="+mn-cs"/>
        </a:defRPr>
      </a:lvl9pPr>
    </p:bodyStyle>
    <p:otherStyle>
      <a:defPPr>
        <a:defRPr lang="en-US"/>
      </a:defPPr>
      <a:lvl1pPr marL="0" algn="l" defTabSz="2159996" rtl="0" eaLnBrk="1" latinLnBrk="0" hangingPunct="1">
        <a:defRPr sz="4252" kern="1200">
          <a:solidFill>
            <a:schemeClr val="tx1"/>
          </a:solidFill>
          <a:latin typeface="+mn-lt"/>
          <a:ea typeface="+mn-ea"/>
          <a:cs typeface="+mn-cs"/>
        </a:defRPr>
      </a:lvl1pPr>
      <a:lvl2pPr marL="1079998" algn="l" defTabSz="2159996" rtl="0" eaLnBrk="1" latinLnBrk="0" hangingPunct="1">
        <a:defRPr sz="4252" kern="1200">
          <a:solidFill>
            <a:schemeClr val="tx1"/>
          </a:solidFill>
          <a:latin typeface="+mn-lt"/>
          <a:ea typeface="+mn-ea"/>
          <a:cs typeface="+mn-cs"/>
        </a:defRPr>
      </a:lvl2pPr>
      <a:lvl3pPr marL="2159996" algn="l" defTabSz="2159996" rtl="0" eaLnBrk="1" latinLnBrk="0" hangingPunct="1">
        <a:defRPr sz="4252" kern="1200">
          <a:solidFill>
            <a:schemeClr val="tx1"/>
          </a:solidFill>
          <a:latin typeface="+mn-lt"/>
          <a:ea typeface="+mn-ea"/>
          <a:cs typeface="+mn-cs"/>
        </a:defRPr>
      </a:lvl3pPr>
      <a:lvl4pPr marL="3239994" algn="l" defTabSz="2159996" rtl="0" eaLnBrk="1" latinLnBrk="0" hangingPunct="1">
        <a:defRPr sz="4252" kern="1200">
          <a:solidFill>
            <a:schemeClr val="tx1"/>
          </a:solidFill>
          <a:latin typeface="+mn-lt"/>
          <a:ea typeface="+mn-ea"/>
          <a:cs typeface="+mn-cs"/>
        </a:defRPr>
      </a:lvl4pPr>
      <a:lvl5pPr marL="4319991" algn="l" defTabSz="2159996" rtl="0" eaLnBrk="1" latinLnBrk="0" hangingPunct="1">
        <a:defRPr sz="4252" kern="1200">
          <a:solidFill>
            <a:schemeClr val="tx1"/>
          </a:solidFill>
          <a:latin typeface="+mn-lt"/>
          <a:ea typeface="+mn-ea"/>
          <a:cs typeface="+mn-cs"/>
        </a:defRPr>
      </a:lvl5pPr>
      <a:lvl6pPr marL="5399989" algn="l" defTabSz="2159996" rtl="0" eaLnBrk="1" latinLnBrk="0" hangingPunct="1">
        <a:defRPr sz="4252" kern="1200">
          <a:solidFill>
            <a:schemeClr val="tx1"/>
          </a:solidFill>
          <a:latin typeface="+mn-lt"/>
          <a:ea typeface="+mn-ea"/>
          <a:cs typeface="+mn-cs"/>
        </a:defRPr>
      </a:lvl6pPr>
      <a:lvl7pPr marL="6479987" algn="l" defTabSz="2159996" rtl="0" eaLnBrk="1" latinLnBrk="0" hangingPunct="1">
        <a:defRPr sz="4252" kern="1200">
          <a:solidFill>
            <a:schemeClr val="tx1"/>
          </a:solidFill>
          <a:latin typeface="+mn-lt"/>
          <a:ea typeface="+mn-ea"/>
          <a:cs typeface="+mn-cs"/>
        </a:defRPr>
      </a:lvl7pPr>
      <a:lvl8pPr marL="7559985" algn="l" defTabSz="2159996" rtl="0" eaLnBrk="1" latinLnBrk="0" hangingPunct="1">
        <a:defRPr sz="4252" kern="1200">
          <a:solidFill>
            <a:schemeClr val="tx1"/>
          </a:solidFill>
          <a:latin typeface="+mn-lt"/>
          <a:ea typeface="+mn-ea"/>
          <a:cs typeface="+mn-cs"/>
        </a:defRPr>
      </a:lvl8pPr>
      <a:lvl9pPr marL="8639983" algn="l" defTabSz="2159996" rtl="0" eaLnBrk="1" latinLnBrk="0" hangingPunct="1">
        <a:defRPr sz="4252"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tângulo 4"/>
          <p:cNvSpPr/>
          <p:nvPr/>
        </p:nvSpPr>
        <p:spPr>
          <a:xfrm>
            <a:off x="886897" y="806823"/>
            <a:ext cx="24178421" cy="3818965"/>
          </a:xfrm>
          <a:prstGeom prst="rect">
            <a:avLst/>
          </a:prstGeom>
          <a:solidFill>
            <a:srgbClr val="A90707"/>
          </a:solidFill>
          <a:ln>
            <a:solidFill>
              <a:srgbClr val="A907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pic>
        <p:nvPicPr>
          <p:cNvPr id="6" name="Imagem 5"/>
          <p:cNvPicPr>
            <a:picLocks noChangeAspect="1"/>
          </p:cNvPicPr>
          <p:nvPr/>
        </p:nvPicPr>
        <p:blipFill>
          <a:blip r:embed="rId3"/>
          <a:stretch>
            <a:fillRect/>
          </a:stretch>
        </p:blipFill>
        <p:spPr>
          <a:xfrm>
            <a:off x="25330478" y="1443752"/>
            <a:ext cx="2824491" cy="2671048"/>
          </a:xfrm>
          <a:prstGeom prst="rect">
            <a:avLst/>
          </a:prstGeom>
        </p:spPr>
      </p:pic>
      <p:sp>
        <p:nvSpPr>
          <p:cNvPr id="7" name="Retângulo 6"/>
          <p:cNvSpPr/>
          <p:nvPr/>
        </p:nvSpPr>
        <p:spPr>
          <a:xfrm>
            <a:off x="617957" y="484092"/>
            <a:ext cx="27698376" cy="1500692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8" name="Text Box 526"/>
          <p:cNvSpPr txBox="1">
            <a:spLocks noChangeArrowheads="1"/>
          </p:cNvSpPr>
          <p:nvPr/>
        </p:nvSpPr>
        <p:spPr bwMode="auto">
          <a:xfrm>
            <a:off x="886898" y="5621895"/>
            <a:ext cx="8667006" cy="7399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200" b="1" dirty="0">
                <a:latin typeface="+mn-lt"/>
              </a:rPr>
              <a:t>          To report a case of </a:t>
            </a:r>
            <a:r>
              <a:rPr lang="en-US" altLang="pt-BR" sz="2200" b="1" dirty="0" err="1">
                <a:latin typeface="+mn-lt"/>
              </a:rPr>
              <a:t>angioid</a:t>
            </a:r>
            <a:r>
              <a:rPr lang="en-US" altLang="pt-BR" sz="2200" b="1" dirty="0">
                <a:latin typeface="+mn-lt"/>
              </a:rPr>
              <a:t> streaks in a previously healthy 76-year-old female patient.</a:t>
            </a:r>
          </a:p>
        </p:txBody>
      </p:sp>
      <p:sp>
        <p:nvSpPr>
          <p:cNvPr id="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4249645" y="5050833"/>
            <a:ext cx="1941512" cy="508000"/>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PURPOSE</a:t>
            </a:r>
            <a:endParaRPr lang="pt-BR" altLang="pt-BR" sz="2999" b="1" u="sng" dirty="0">
              <a:solidFill>
                <a:schemeClr val="bg1"/>
              </a:solidFill>
              <a:latin typeface="Tahoma" panose="020B0604030504040204" pitchFamily="34" charset="0"/>
            </a:endParaRPr>
          </a:p>
        </p:txBody>
      </p:sp>
      <p:sp>
        <p:nvSpPr>
          <p:cNvPr id="19" name="Text Box 526"/>
          <p:cNvSpPr txBox="1">
            <a:spLocks noChangeArrowheads="1"/>
          </p:cNvSpPr>
          <p:nvPr/>
        </p:nvSpPr>
        <p:spPr bwMode="auto">
          <a:xfrm>
            <a:off x="9981519" y="5642548"/>
            <a:ext cx="8667006" cy="4922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200" b="1" dirty="0">
                <a:latin typeface="+mn-lt"/>
              </a:rPr>
              <a:t>           A 76-years-old female patient presented for routine ophthalmologic check-up. She reported systemic arterial hypertension and denies other diseases or use of other routine medications.        </a:t>
            </a:r>
          </a:p>
          <a:p>
            <a:pPr algn="just">
              <a:buNone/>
            </a:pPr>
            <a:r>
              <a:rPr lang="en-US" sz="2200" b="1" dirty="0">
                <a:latin typeface="+mn-lt"/>
              </a:rPr>
              <a:t>          Her best corrected visual acuity (BCVA) was 20/100 in the right eye and 20/50 in the left eye. Anterior segment examination was unremarkable. Dilated fundus examination of the right eye revealed areas of fibrotic macular scars and radial dark-brown lines emerging from the optic disc. Some small </a:t>
            </a:r>
            <a:r>
              <a:rPr lang="en-US" sz="2200" b="1" dirty="0" err="1" smtClean="0">
                <a:latin typeface="+mn-lt"/>
              </a:rPr>
              <a:t>intraretinal</a:t>
            </a:r>
            <a:r>
              <a:rPr lang="en-US" sz="2200" b="1" dirty="0" smtClean="0">
                <a:latin typeface="+mn-lt"/>
              </a:rPr>
              <a:t> </a:t>
            </a:r>
            <a:r>
              <a:rPr lang="en-US" sz="2200" b="1" dirty="0">
                <a:latin typeface="+mn-lt"/>
              </a:rPr>
              <a:t>hemorrhages were seen in the posterior pole of the left eye  (Image 1). AS could be observed bilaterally. The  FAF showed </a:t>
            </a:r>
            <a:r>
              <a:rPr lang="en-US" sz="2200" b="1" dirty="0" err="1">
                <a:latin typeface="+mn-lt"/>
              </a:rPr>
              <a:t>hyperautofluorescent</a:t>
            </a:r>
            <a:r>
              <a:rPr lang="en-US" sz="2200" b="1" dirty="0">
                <a:latin typeface="+mn-lt"/>
              </a:rPr>
              <a:t> lines in a radiating fashion emanating from the optic nerve (Image 2).  </a:t>
            </a:r>
          </a:p>
          <a:p>
            <a:pPr algn="just">
              <a:buNone/>
            </a:pPr>
            <a:r>
              <a:rPr lang="en-US" sz="2200" b="1" dirty="0">
                <a:latin typeface="+mn-lt"/>
              </a:rPr>
              <a:t>          We ruled out systemic conditions related with AS. We chose to keep monitoring her every six months with fundoscopy and complementary exams to detect any associated complications.</a:t>
            </a:r>
            <a:endParaRPr lang="en-US" altLang="pt-BR" sz="2200" b="1" dirty="0">
              <a:latin typeface="+mn-lt"/>
            </a:endParaRPr>
          </a:p>
        </p:txBody>
      </p:sp>
      <p:sp>
        <p:nvSpPr>
          <p:cNvPr id="21" name="Text Box 526"/>
          <p:cNvSpPr txBox="1">
            <a:spLocks noChangeArrowheads="1"/>
          </p:cNvSpPr>
          <p:nvPr/>
        </p:nvSpPr>
        <p:spPr bwMode="auto">
          <a:xfrm>
            <a:off x="886897" y="7302643"/>
            <a:ext cx="8667006" cy="5802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200" b="1" dirty="0">
                <a:latin typeface="+mn-lt"/>
              </a:rPr>
              <a:t>          </a:t>
            </a:r>
            <a:r>
              <a:rPr lang="en-US" sz="2200" b="1" dirty="0" err="1">
                <a:latin typeface="+mn-lt"/>
              </a:rPr>
              <a:t>Angioid</a:t>
            </a:r>
            <a:r>
              <a:rPr lang="en-US" sz="2200" b="1" dirty="0">
                <a:latin typeface="+mn-lt"/>
              </a:rPr>
              <a:t> streaks (AS) are bilateral, narrow, irregular, and deep radiations in the retina, being wider at the origin of the optic nerve and reducing in as they branch. The number of streaks in an affected eye can vary from one to dozens. </a:t>
            </a:r>
            <a:r>
              <a:rPr lang="en-US" sz="2200" b="1" dirty="0" err="1">
                <a:latin typeface="+mn-lt"/>
              </a:rPr>
              <a:t>Angioid</a:t>
            </a:r>
            <a:r>
              <a:rPr lang="en-US" sz="2200" b="1" dirty="0">
                <a:latin typeface="+mn-lt"/>
              </a:rPr>
              <a:t> streaks can be orange, red, grey or brown in color and can be mistaken for retinal blood vessels.</a:t>
            </a:r>
          </a:p>
          <a:p>
            <a:pPr algn="just">
              <a:spcBef>
                <a:spcPct val="0"/>
              </a:spcBef>
              <a:buNone/>
            </a:pPr>
            <a:r>
              <a:rPr lang="en-US" sz="2200" b="1" dirty="0">
                <a:latin typeface="+mn-lt"/>
              </a:rPr>
              <a:t>          AS result from crack-line </a:t>
            </a:r>
            <a:r>
              <a:rPr lang="en-US" sz="2200" b="1" dirty="0" err="1">
                <a:latin typeface="+mn-lt"/>
              </a:rPr>
              <a:t>dehiscences</a:t>
            </a:r>
            <a:r>
              <a:rPr lang="en-US" sz="2200" b="1" dirty="0">
                <a:latin typeface="+mn-lt"/>
              </a:rPr>
              <a:t> in Bruch’s membrane, which is abnormal in its structural composition, predisposing to these focal areas of ruptures. This process may occur spontaneously or due to blunt trauma.</a:t>
            </a:r>
          </a:p>
          <a:p>
            <a:pPr algn="just">
              <a:spcBef>
                <a:spcPct val="0"/>
              </a:spcBef>
              <a:buNone/>
            </a:pPr>
            <a:r>
              <a:rPr lang="en-US" sz="2200" b="1" dirty="0">
                <a:latin typeface="+mn-lt"/>
              </a:rPr>
              <a:t>          It is associated with systemic diseases such as elastic pseudoxanthoma, Ehlers-</a:t>
            </a:r>
            <a:r>
              <a:rPr lang="en-US" sz="2200" b="1" dirty="0" err="1">
                <a:latin typeface="+mn-lt"/>
              </a:rPr>
              <a:t>Danlos</a:t>
            </a:r>
            <a:r>
              <a:rPr lang="en-US" sz="2200" b="1" dirty="0">
                <a:latin typeface="+mn-lt"/>
              </a:rPr>
              <a:t>, Paget's disease and </a:t>
            </a:r>
            <a:r>
              <a:rPr lang="en-US" sz="2200" b="1" dirty="0" err="1">
                <a:latin typeface="+mn-lt"/>
              </a:rPr>
              <a:t>hemoglobinopathies</a:t>
            </a:r>
            <a:r>
              <a:rPr lang="en-US" sz="2200" b="1" dirty="0">
                <a:latin typeface="+mn-lt"/>
              </a:rPr>
              <a:t>. The diagnosis is clinical and can be confirmed with the aid of fluorescein angiography (AF). </a:t>
            </a:r>
          </a:p>
          <a:p>
            <a:pPr algn="just">
              <a:spcBef>
                <a:spcPct val="0"/>
              </a:spcBef>
              <a:buNone/>
            </a:pPr>
            <a:r>
              <a:rPr lang="en-US" sz="2200" b="1" dirty="0">
                <a:latin typeface="+mn-lt"/>
              </a:rPr>
              <a:t>          They are asymptomatic, when not associated with complications, such as </a:t>
            </a:r>
            <a:r>
              <a:rPr lang="en-US" sz="2200" b="1" dirty="0" err="1">
                <a:latin typeface="+mn-lt"/>
              </a:rPr>
              <a:t>intrarretinal</a:t>
            </a:r>
            <a:r>
              <a:rPr lang="en-US" sz="2200" b="1" dirty="0">
                <a:latin typeface="+mn-lt"/>
              </a:rPr>
              <a:t> hemorrhages and choroidal neovascularization (CNV). These complications must be rapidly identified and treated, in order to prevent visual loss. </a:t>
            </a:r>
            <a:endParaRPr lang="en-US" altLang="pt-BR" sz="2200" b="1" dirty="0">
              <a:latin typeface="+mn-lt"/>
            </a:endParaRPr>
          </a:p>
        </p:txBody>
      </p:sp>
      <p:sp>
        <p:nvSpPr>
          <p:cNvPr id="22"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3597570" y="6618105"/>
            <a:ext cx="3235151"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INTRODUCTION</a:t>
            </a:r>
            <a:endParaRPr lang="pt-BR" altLang="pt-BR" sz="2999" b="1" u="sng" dirty="0">
              <a:solidFill>
                <a:schemeClr val="bg1"/>
              </a:solidFill>
              <a:latin typeface="Tahoma" panose="020B0604030504040204" pitchFamily="34" charset="0"/>
            </a:endParaRPr>
          </a:p>
        </p:txBody>
      </p:sp>
      <p:sp>
        <p:nvSpPr>
          <p:cNvPr id="24" name="Text Box 526"/>
          <p:cNvSpPr txBox="1">
            <a:spLocks noChangeArrowheads="1"/>
          </p:cNvSpPr>
          <p:nvPr/>
        </p:nvSpPr>
        <p:spPr bwMode="auto">
          <a:xfrm>
            <a:off x="881642" y="14189211"/>
            <a:ext cx="8667006" cy="3936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sz="2200" b="1" dirty="0">
                <a:latin typeface="+mn-lt"/>
              </a:rPr>
              <a:t>          Medical record review.</a:t>
            </a:r>
            <a:endParaRPr lang="en-US" altLang="pt-BR" sz="2200" b="1" dirty="0">
              <a:latin typeface="+mn-lt"/>
            </a:endParaRPr>
          </a:p>
        </p:txBody>
      </p:sp>
      <p:sp>
        <p:nvSpPr>
          <p:cNvPr id="25"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4128775" y="13600968"/>
            <a:ext cx="2036105"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METHODS</a:t>
            </a:r>
            <a:endParaRPr lang="pt-BR" altLang="pt-BR" sz="2999" b="1" u="sng" dirty="0">
              <a:solidFill>
                <a:schemeClr val="bg1"/>
              </a:solidFill>
              <a:latin typeface="Tahoma" panose="020B0604030504040204" pitchFamily="34" charset="0"/>
            </a:endParaRPr>
          </a:p>
        </p:txBody>
      </p:sp>
      <p:sp>
        <p:nvSpPr>
          <p:cNvPr id="27"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2177318" y="9734145"/>
            <a:ext cx="2622804"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DISCUSSION</a:t>
            </a:r>
            <a:endParaRPr lang="pt-BR" altLang="pt-BR" sz="2999" b="1" u="sng" dirty="0">
              <a:solidFill>
                <a:schemeClr val="bg1"/>
              </a:solidFill>
              <a:latin typeface="Tahoma" panose="020B0604030504040204" pitchFamily="34" charset="0"/>
            </a:endParaRPr>
          </a:p>
        </p:txBody>
      </p:sp>
      <p:sp>
        <p:nvSpPr>
          <p:cNvPr id="28" name="Text Box 526"/>
          <p:cNvSpPr txBox="1">
            <a:spLocks noChangeArrowheads="1"/>
          </p:cNvSpPr>
          <p:nvPr/>
        </p:nvSpPr>
        <p:spPr bwMode="auto">
          <a:xfrm>
            <a:off x="19392900" y="10324599"/>
            <a:ext cx="8425694" cy="33021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en-US" sz="2200" b="1" dirty="0">
                <a:latin typeface="+mn-lt"/>
              </a:rPr>
              <a:t>          Despite being generally asymptomatic, and therefore not requiring specific treatment, AS can lead to complications. </a:t>
            </a:r>
          </a:p>
          <a:p>
            <a:pPr algn="just">
              <a:buNone/>
            </a:pPr>
            <a:r>
              <a:rPr lang="en-US" sz="2200" b="1" dirty="0">
                <a:latin typeface="+mn-lt"/>
              </a:rPr>
              <a:t>          CNV result from the growth of a </a:t>
            </a:r>
            <a:r>
              <a:rPr lang="en-US" sz="2200" b="1" dirty="0" err="1">
                <a:latin typeface="+mn-lt"/>
              </a:rPr>
              <a:t>fibrovascular</a:t>
            </a:r>
            <a:r>
              <a:rPr lang="en-US" sz="2200" b="1" dirty="0">
                <a:latin typeface="+mn-lt"/>
              </a:rPr>
              <a:t> tissue from the choroid to the retinal pigmented epithelium, causing </a:t>
            </a:r>
            <a:r>
              <a:rPr lang="en-US" sz="2200" b="1" dirty="0" err="1">
                <a:latin typeface="+mn-lt"/>
              </a:rPr>
              <a:t>subretinal</a:t>
            </a:r>
            <a:r>
              <a:rPr lang="en-US" sz="2200" b="1" dirty="0">
                <a:latin typeface="+mn-lt"/>
              </a:rPr>
              <a:t> hemorrhages and fluid accumulation, which is responsible for visual loss. </a:t>
            </a:r>
          </a:p>
          <a:p>
            <a:pPr algn="just">
              <a:buNone/>
            </a:pPr>
            <a:r>
              <a:rPr lang="en-US" sz="2200" b="1" dirty="0">
                <a:latin typeface="+mn-lt"/>
              </a:rPr>
              <a:t>          We highlight the importance of follow-up to determine whether there are associated systemic diseases or secondary eye complications, which require medical approach and treatment.</a:t>
            </a:r>
            <a:endParaRPr lang="pt-BR" sz="2200" b="1" dirty="0">
              <a:latin typeface="+mn-lt"/>
            </a:endParaRPr>
          </a:p>
        </p:txBody>
      </p:sp>
      <p:sp>
        <p:nvSpPr>
          <p:cNvPr id="29"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21862128" y="13834690"/>
            <a:ext cx="3145383"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BIBLIOGRAPHY</a:t>
            </a:r>
            <a:endParaRPr lang="pt-BR" altLang="pt-BR" sz="2999" b="1" u="sng" dirty="0">
              <a:solidFill>
                <a:schemeClr val="bg1"/>
              </a:solidFill>
              <a:latin typeface="Tahoma" panose="020B0604030504040204" pitchFamily="34" charset="0"/>
            </a:endParaRPr>
          </a:p>
        </p:txBody>
      </p:sp>
      <p:sp>
        <p:nvSpPr>
          <p:cNvPr id="30" name="Text Box 526"/>
          <p:cNvSpPr txBox="1">
            <a:spLocks noChangeArrowheads="1"/>
          </p:cNvSpPr>
          <p:nvPr/>
        </p:nvSpPr>
        <p:spPr bwMode="auto">
          <a:xfrm>
            <a:off x="19392900" y="14482931"/>
            <a:ext cx="8198900" cy="13770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buNone/>
            </a:pPr>
            <a:r>
              <a:rPr lang="pt-BR" sz="1600" b="1" dirty="0" smtClean="0">
                <a:latin typeface="+mn-lt"/>
                <a:cs typeface="Arial" panose="020B0604020202020204" pitchFamily="34" charset="0"/>
              </a:rPr>
              <a:t>American </a:t>
            </a:r>
            <a:r>
              <a:rPr lang="pt-BR" sz="1600" b="1" dirty="0" err="1">
                <a:latin typeface="+mn-lt"/>
                <a:cs typeface="Arial" panose="020B0604020202020204" pitchFamily="34" charset="0"/>
              </a:rPr>
              <a:t>Academy</a:t>
            </a:r>
            <a:r>
              <a:rPr lang="pt-BR" sz="1600" b="1" dirty="0">
                <a:latin typeface="+mn-lt"/>
                <a:cs typeface="Arial" panose="020B0604020202020204" pitchFamily="34" charset="0"/>
              </a:rPr>
              <a:t> of Ophthalmology – http://www.aao.org</a:t>
            </a:r>
            <a:r>
              <a:rPr lang="pt-BR" sz="1600" b="1" dirty="0" smtClean="0">
                <a:latin typeface="+mn-lt"/>
                <a:cs typeface="Arial" panose="020B0604020202020204" pitchFamily="34" charset="0"/>
              </a:rPr>
              <a:t>/</a:t>
            </a:r>
            <a:r>
              <a:rPr lang="pt-BR" sz="1600" b="1" dirty="0">
                <a:latin typeface="+mn-lt"/>
                <a:cs typeface="Arial" panose="020B0604020202020204" pitchFamily="34" charset="0"/>
              </a:rPr>
              <a:t>.</a:t>
            </a:r>
            <a:endParaRPr lang="pt-BR" sz="1600" b="1" dirty="0" smtClean="0">
              <a:latin typeface="+mn-lt"/>
              <a:cs typeface="Arial" panose="020B0604020202020204" pitchFamily="34" charset="0"/>
            </a:endParaRPr>
          </a:p>
          <a:p>
            <a:pPr algn="just">
              <a:buNone/>
            </a:pPr>
            <a:r>
              <a:rPr lang="en-US" sz="1600" b="1" dirty="0" err="1" smtClean="0">
                <a:latin typeface="+mn-lt"/>
              </a:rPr>
              <a:t>Angioid</a:t>
            </a:r>
            <a:r>
              <a:rPr lang="en-US" sz="1600" b="1" dirty="0" smtClean="0">
                <a:latin typeface="+mn-lt"/>
              </a:rPr>
              <a:t> streaks: </a:t>
            </a:r>
            <a:r>
              <a:rPr lang="en-US" sz="1600" b="1" dirty="0">
                <a:latin typeface="+mn-lt"/>
              </a:rPr>
              <a:t>A Comprehensive Review From Pathophysiology to </a:t>
            </a:r>
            <a:r>
              <a:rPr lang="en-US" sz="1600" b="1" dirty="0" smtClean="0">
                <a:latin typeface="+mn-lt"/>
              </a:rPr>
              <a:t>Treatment - </a:t>
            </a:r>
            <a:r>
              <a:rPr lang="pt-BR" sz="1600" b="1" dirty="0" err="1">
                <a:latin typeface="+mn-lt"/>
              </a:rPr>
              <a:t>Chatziralli</a:t>
            </a:r>
            <a:r>
              <a:rPr lang="pt-BR" sz="1600" b="1" dirty="0">
                <a:latin typeface="+mn-lt"/>
              </a:rPr>
              <a:t> </a:t>
            </a:r>
            <a:r>
              <a:rPr lang="pt-BR" sz="1600" b="1" dirty="0" smtClean="0">
                <a:latin typeface="+mn-lt"/>
              </a:rPr>
              <a:t>I,</a:t>
            </a:r>
            <a:r>
              <a:rPr lang="pt-BR" sz="1600" b="1" u="sng" dirty="0" smtClean="0">
                <a:latin typeface="+mn-lt"/>
              </a:rPr>
              <a:t> </a:t>
            </a:r>
            <a:r>
              <a:rPr lang="pt-BR" sz="1600" b="1" dirty="0" smtClean="0">
                <a:latin typeface="+mn-lt"/>
              </a:rPr>
              <a:t>2019, Jan.</a:t>
            </a:r>
            <a:endParaRPr lang="en-US" sz="1600" b="1" dirty="0">
              <a:latin typeface="+mn-lt"/>
            </a:endParaRPr>
          </a:p>
          <a:p>
            <a:pPr algn="just"/>
            <a:r>
              <a:rPr lang="en-US" sz="1600" b="1" dirty="0">
                <a:latin typeface="+mn-lt"/>
              </a:rPr>
              <a:t/>
            </a:r>
            <a:br>
              <a:rPr lang="en-US" sz="1600" b="1" dirty="0">
                <a:latin typeface="+mn-lt"/>
              </a:rPr>
            </a:br>
            <a:endParaRPr lang="pt-BR" sz="1600" b="1" dirty="0">
              <a:latin typeface="+mn-lt"/>
              <a:cs typeface="Arial" panose="020B0604020202020204" pitchFamily="34" charset="0"/>
            </a:endParaRPr>
          </a:p>
        </p:txBody>
      </p:sp>
      <p:sp>
        <p:nvSpPr>
          <p:cNvPr id="2" name="Retângulo 1"/>
          <p:cNvSpPr/>
          <p:nvPr/>
        </p:nvSpPr>
        <p:spPr>
          <a:xfrm>
            <a:off x="8400512" y="1151919"/>
            <a:ext cx="9329349" cy="958596"/>
          </a:xfrm>
          <a:prstGeom prst="rect">
            <a:avLst/>
          </a:prstGeom>
        </p:spPr>
        <p:txBody>
          <a:bodyPr wrap="none">
            <a:spAutoFit/>
          </a:bodyPr>
          <a:lstStyle/>
          <a:p>
            <a:pPr algn="just">
              <a:lnSpc>
                <a:spcPct val="115000"/>
              </a:lnSpc>
              <a:spcAft>
                <a:spcPts val="800"/>
              </a:spcAft>
            </a:pPr>
            <a:r>
              <a:rPr lang="en-US" sz="5200" b="1" u="sng" dirty="0">
                <a:solidFill>
                  <a:schemeClr val="bg1"/>
                </a:solidFill>
                <a:latin typeface="Calibri" panose="020F0502020204030204" pitchFamily="34" charset="0"/>
                <a:ea typeface="Calibri" panose="020F0502020204030204" pitchFamily="34" charset="0"/>
                <a:cs typeface="Calibri" panose="020F0502020204030204" pitchFamily="34" charset="0"/>
              </a:rPr>
              <a:t>ANGIOID STREAKS: CASE REPORT</a:t>
            </a:r>
            <a:endParaRPr lang="pt-BR" sz="5200"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8" name="Retângulo 17"/>
          <p:cNvSpPr/>
          <p:nvPr/>
        </p:nvSpPr>
        <p:spPr>
          <a:xfrm>
            <a:off x="1255406" y="2266845"/>
            <a:ext cx="23337141" cy="2318583"/>
          </a:xfrm>
          <a:prstGeom prst="rect">
            <a:avLst/>
          </a:prstGeom>
        </p:spPr>
        <p:txBody>
          <a:bodyPr wrap="square">
            <a:spAutoFit/>
          </a:bodyPr>
          <a:lstStyle/>
          <a:p>
            <a:pPr algn="ctr">
              <a:lnSpc>
                <a:spcPct val="115000"/>
              </a:lnSpc>
              <a:spcAft>
                <a:spcPts val="800"/>
              </a:spcAft>
            </a:pP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Andréia Novelli; Rafael Garcia; Paulo Henrique Horizonte;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Raimunda</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Cristina M. F. de Oliveira;                   Henrique Monteiro Leber; Leonardo Cardoso;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Nathália</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Nishiyama</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dirty="0" err="1">
                <a:solidFill>
                  <a:schemeClr val="bg1"/>
                </a:solidFill>
                <a:latin typeface="Calibri" panose="020F0502020204030204" pitchFamily="34" charset="0"/>
                <a:ea typeface="Calibri" panose="020F0502020204030204" pitchFamily="34" charset="0"/>
                <a:cs typeface="Calibri" panose="020F0502020204030204" pitchFamily="34" charset="0"/>
              </a:rPr>
              <a:t>Tondelli</a:t>
            </a:r>
            <a:r>
              <a:rPr lang="en-US" sz="4000" dirty="0">
                <a:solidFill>
                  <a:schemeClr val="bg1"/>
                </a:solidFill>
                <a:latin typeface="Calibri" panose="020F0502020204030204" pitchFamily="34" charset="0"/>
                <a:ea typeface="Calibri" panose="020F0502020204030204" pitchFamily="34" charset="0"/>
                <a:cs typeface="Calibri" panose="020F0502020204030204" pitchFamily="34" charset="0"/>
              </a:rPr>
              <a:t>; André Marcelo V. Gomes.</a:t>
            </a:r>
          </a:p>
          <a:p>
            <a:pPr algn="ctr">
              <a:lnSpc>
                <a:spcPct val="115000"/>
              </a:lnSpc>
              <a:spcAft>
                <a:spcPts val="800"/>
              </a:spcAft>
            </a:pPr>
            <a:r>
              <a:rPr lang="en-US" sz="4000" b="1" i="1" dirty="0" err="1">
                <a:solidFill>
                  <a:schemeClr val="bg1"/>
                </a:solidFill>
                <a:latin typeface="Calibri" panose="020F0502020204030204" pitchFamily="34" charset="0"/>
                <a:ea typeface="Calibri" panose="020F0502020204030204" pitchFamily="34" charset="0"/>
                <a:cs typeface="Calibri" panose="020F0502020204030204" pitchFamily="34" charset="0"/>
              </a:rPr>
              <a:t>Instituto</a:t>
            </a:r>
            <a:r>
              <a:rPr lang="en-US" sz="4000" b="1"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i="1" dirty="0" err="1">
                <a:solidFill>
                  <a:schemeClr val="bg1"/>
                </a:solidFill>
                <a:latin typeface="Calibri" panose="020F0502020204030204" pitchFamily="34" charset="0"/>
                <a:ea typeface="Calibri" panose="020F0502020204030204" pitchFamily="34" charset="0"/>
                <a:cs typeface="Calibri" panose="020F0502020204030204" pitchFamily="34" charset="0"/>
              </a:rPr>
              <a:t>Suel</a:t>
            </a:r>
            <a:r>
              <a:rPr lang="en-US" sz="4000" b="1" i="1" dirty="0">
                <a:solidFill>
                  <a:schemeClr val="bg1"/>
                </a:solidFill>
                <a:latin typeface="Calibri" panose="020F0502020204030204" pitchFamily="34" charset="0"/>
                <a:ea typeface="Calibri" panose="020F0502020204030204" pitchFamily="34" charset="0"/>
                <a:cs typeface="Calibri" panose="020F0502020204030204" pitchFamily="34" charset="0"/>
              </a:rPr>
              <a:t> </a:t>
            </a:r>
            <a:r>
              <a:rPr lang="en-US" sz="4000" b="1" i="1" dirty="0" err="1">
                <a:solidFill>
                  <a:schemeClr val="bg1"/>
                </a:solidFill>
                <a:latin typeface="Calibri" panose="020F0502020204030204" pitchFamily="34" charset="0"/>
                <a:ea typeface="Calibri" panose="020F0502020204030204" pitchFamily="34" charset="0"/>
                <a:cs typeface="Calibri" panose="020F0502020204030204" pitchFamily="34" charset="0"/>
              </a:rPr>
              <a:t>Abujamra</a:t>
            </a:r>
            <a:endParaRPr lang="en-US" sz="4000" b="1" i="1" dirty="0">
              <a:solidFill>
                <a:schemeClr val="bg1"/>
              </a:solidFill>
              <a:latin typeface="Calibri" panose="020F0502020204030204" pitchFamily="34" charset="0"/>
              <a:ea typeface="Calibri" panose="020F0502020204030204" pitchFamily="34" charset="0"/>
              <a:cs typeface="Calibri" panose="020F0502020204030204" pitchFamily="34" charset="0"/>
            </a:endParaRPr>
          </a:p>
        </p:txBody>
      </p:sp>
      <p:sp>
        <p:nvSpPr>
          <p:cNvPr id="20"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3396356" y="5113971"/>
            <a:ext cx="1837332"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RESULTS</a:t>
            </a:r>
            <a:endParaRPr lang="pt-BR" altLang="pt-BR" sz="2999" b="1" u="sng" dirty="0">
              <a:solidFill>
                <a:schemeClr val="bg1"/>
              </a:solidFill>
              <a:latin typeface="Tahoma" panose="020B0604030504040204" pitchFamily="34" charset="0"/>
            </a:endParaRPr>
          </a:p>
        </p:txBody>
      </p:sp>
      <p:sp>
        <p:nvSpPr>
          <p:cNvPr id="31" name="Text Box 529">
            <a:extLst>
              <a:ext uri="{FF2B5EF4-FFF2-40B4-BE49-F238E27FC236}">
                <a16:creationId xmlns:a16="http://schemas.microsoft.com/office/drawing/2014/main" id="{133E3014-CACD-694E-8688-F500FAE7B482}"/>
              </a:ext>
            </a:extLst>
          </p:cNvPr>
          <p:cNvSpPr txBox="1">
            <a:spLocks noChangeArrowheads="1"/>
          </p:cNvSpPr>
          <p:nvPr/>
        </p:nvSpPr>
        <p:spPr bwMode="auto">
          <a:xfrm>
            <a:off x="13487727" y="10809985"/>
            <a:ext cx="1654590" cy="508969"/>
          </a:xfrm>
          <a:prstGeom prst="rect">
            <a:avLst/>
          </a:prstGeom>
          <a:solidFill>
            <a:srgbClr val="A90707"/>
          </a:solidFill>
          <a:ln>
            <a:noFill/>
          </a:ln>
          <a:extLst/>
        </p:spPr>
        <p:txBody>
          <a:bodyPr wrap="none" lIns="46975" tIns="23487" rIns="46975" bIns="23487">
            <a:spAutoFit/>
          </a:bodyPr>
          <a:lstStyle>
            <a:lvl1pPr defTabSz="4513263">
              <a:defRPr sz="5100">
                <a:solidFill>
                  <a:schemeClr val="tx1"/>
                </a:solidFill>
                <a:latin typeface="Arial" panose="020B0604020202020204" pitchFamily="34" charset="0"/>
                <a:ea typeface="MS PGothic" panose="020B0600070205080204" pitchFamily="34" charset="-128"/>
              </a:defRPr>
            </a:lvl1pPr>
            <a:lvl2pPr marL="433388" defTabSz="4513263">
              <a:defRPr sz="5100">
                <a:solidFill>
                  <a:schemeClr val="tx1"/>
                </a:solidFill>
                <a:latin typeface="Arial" panose="020B0604020202020204" pitchFamily="34" charset="0"/>
                <a:ea typeface="MS PGothic" panose="020B0600070205080204" pitchFamily="34" charset="-128"/>
              </a:defRPr>
            </a:lvl2pPr>
            <a:lvl3pPr marL="868363" defTabSz="4513263">
              <a:defRPr sz="5100">
                <a:solidFill>
                  <a:schemeClr val="tx1"/>
                </a:solidFill>
                <a:latin typeface="Arial" panose="020B0604020202020204" pitchFamily="34" charset="0"/>
                <a:ea typeface="MS PGothic" panose="020B0600070205080204" pitchFamily="34" charset="-128"/>
              </a:defRPr>
            </a:lvl3pPr>
            <a:lvl4pPr marL="1301750" defTabSz="4513263">
              <a:defRPr sz="5100">
                <a:solidFill>
                  <a:schemeClr val="tx1"/>
                </a:solidFill>
                <a:latin typeface="Arial" panose="020B0604020202020204" pitchFamily="34" charset="0"/>
                <a:ea typeface="MS PGothic" panose="020B0600070205080204" pitchFamily="34" charset="-128"/>
              </a:defRPr>
            </a:lvl4pPr>
            <a:lvl5pPr marL="1736725" defTabSz="4513263">
              <a:defRPr sz="5100">
                <a:solidFill>
                  <a:schemeClr val="tx1"/>
                </a:solidFill>
                <a:latin typeface="Arial" panose="020B0604020202020204" pitchFamily="34" charset="0"/>
                <a:ea typeface="MS PGothic" panose="020B0600070205080204" pitchFamily="34" charset="-128"/>
              </a:defRPr>
            </a:lvl5pPr>
            <a:lvl6pPr marL="21939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6pPr>
            <a:lvl7pPr marL="26511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7pPr>
            <a:lvl8pPr marL="31083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8pPr>
            <a:lvl9pPr marL="3565525" indent="839788" defTabSz="4513263" eaLnBrk="0" fontAlgn="base" hangingPunct="0">
              <a:spcBef>
                <a:spcPct val="0"/>
              </a:spcBef>
              <a:spcAft>
                <a:spcPct val="0"/>
              </a:spcAft>
              <a:defRPr sz="5100">
                <a:solidFill>
                  <a:schemeClr val="tx1"/>
                </a:solidFill>
                <a:latin typeface="Arial" panose="020B0604020202020204" pitchFamily="34" charset="0"/>
                <a:ea typeface="MS PGothic" panose="020B0600070205080204" pitchFamily="34" charset="-128"/>
              </a:defRPr>
            </a:lvl9pPr>
          </a:lstStyle>
          <a:p>
            <a:pPr eaLnBrk="1" hangingPunct="1">
              <a:defRPr/>
            </a:pPr>
            <a:r>
              <a:rPr lang="en-US" altLang="pt-BR" sz="2999" b="1" u="sng" dirty="0">
                <a:solidFill>
                  <a:schemeClr val="bg1"/>
                </a:solidFill>
                <a:latin typeface="Tahoma" panose="020B0604030504040204" pitchFamily="34" charset="0"/>
              </a:rPr>
              <a:t>IMAGES</a:t>
            </a:r>
            <a:endParaRPr lang="pt-BR" altLang="pt-BR" sz="2999" b="1" u="sng" dirty="0">
              <a:solidFill>
                <a:schemeClr val="bg1"/>
              </a:solidFill>
              <a:latin typeface="Tahoma" panose="020B0604030504040204" pitchFamily="34" charset="0"/>
            </a:endParaRPr>
          </a:p>
        </p:txBody>
      </p:sp>
      <p:sp>
        <p:nvSpPr>
          <p:cNvPr id="35" name="Text Box 526"/>
          <p:cNvSpPr txBox="1">
            <a:spLocks noChangeArrowheads="1"/>
          </p:cNvSpPr>
          <p:nvPr/>
        </p:nvSpPr>
        <p:spPr bwMode="auto">
          <a:xfrm>
            <a:off x="9981519" y="15046681"/>
            <a:ext cx="8667006" cy="3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200" b="1" u="sng" dirty="0">
                <a:latin typeface="+mn-lt"/>
              </a:rPr>
              <a:t>Image 1</a:t>
            </a:r>
            <a:r>
              <a:rPr lang="en-US" altLang="pt-BR" sz="2200" dirty="0">
                <a:latin typeface="+mn-lt"/>
              </a:rPr>
              <a:t> </a:t>
            </a:r>
            <a:endParaRPr lang="en-US" altLang="pt-BR" sz="2200" b="1" u="sng" dirty="0">
              <a:latin typeface="+mn-lt"/>
            </a:endParaRPr>
          </a:p>
        </p:txBody>
      </p:sp>
      <p:sp>
        <p:nvSpPr>
          <p:cNvPr id="36" name="Text Box 526"/>
          <p:cNvSpPr txBox="1">
            <a:spLocks noChangeArrowheads="1"/>
          </p:cNvSpPr>
          <p:nvPr/>
        </p:nvSpPr>
        <p:spPr bwMode="auto">
          <a:xfrm>
            <a:off x="19151588" y="8805803"/>
            <a:ext cx="8667006" cy="38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46975" tIns="23487" rIns="46975" bIns="23487">
            <a:spAutoFit/>
          </a:bodyPr>
          <a:lstStyle>
            <a:lvl1pPr defTabSz="4513263">
              <a:spcBef>
                <a:spcPct val="20000"/>
              </a:spcBef>
              <a:buChar char="•"/>
              <a:defRPr sz="8900">
                <a:solidFill>
                  <a:schemeClr val="tx1"/>
                </a:solidFill>
                <a:latin typeface="Arial" panose="020B0604020202020204" pitchFamily="34" charset="0"/>
                <a:ea typeface="MS PGothic" panose="020B0600070205080204" pitchFamily="34" charset="-128"/>
              </a:defRPr>
            </a:lvl1pPr>
            <a:lvl2pPr marL="742950" indent="-285750" defTabSz="4513263">
              <a:spcBef>
                <a:spcPct val="20000"/>
              </a:spcBef>
              <a:buChar char="–"/>
              <a:defRPr sz="7800">
                <a:solidFill>
                  <a:schemeClr val="tx1"/>
                </a:solidFill>
                <a:latin typeface="Arial" panose="020B0604020202020204" pitchFamily="34" charset="0"/>
                <a:ea typeface="MS PGothic" panose="020B0600070205080204" pitchFamily="34" charset="-128"/>
              </a:defRPr>
            </a:lvl2pPr>
            <a:lvl3pPr marL="1143000" indent="-228600" defTabSz="4513263">
              <a:spcBef>
                <a:spcPct val="20000"/>
              </a:spcBef>
              <a:buChar char="•"/>
              <a:defRPr sz="6700">
                <a:solidFill>
                  <a:schemeClr val="tx1"/>
                </a:solidFill>
                <a:latin typeface="Arial" panose="020B0604020202020204" pitchFamily="34" charset="0"/>
                <a:ea typeface="MS PGothic" panose="020B0600070205080204" pitchFamily="34" charset="-128"/>
              </a:defRPr>
            </a:lvl3pPr>
            <a:lvl4pPr marL="16002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4pPr>
            <a:lvl5pPr marL="2057400" indent="-228600" defTabSz="4513263">
              <a:spcBef>
                <a:spcPct val="20000"/>
              </a:spcBef>
              <a:buChar char="»"/>
              <a:defRPr sz="5500">
                <a:solidFill>
                  <a:schemeClr val="tx1"/>
                </a:solidFill>
                <a:latin typeface="Arial" panose="020B0604020202020204" pitchFamily="34" charset="0"/>
                <a:ea typeface="MS PGothic" panose="020B0600070205080204" pitchFamily="34" charset="-128"/>
              </a:defRPr>
            </a:lvl5pPr>
            <a:lvl6pPr marL="25146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6pPr>
            <a:lvl7pPr marL="29718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7pPr>
            <a:lvl8pPr marL="34290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8pPr>
            <a:lvl9pPr marL="3886200" indent="-228600" defTabSz="4513263" eaLnBrk="0" fontAlgn="base" hangingPunct="0">
              <a:spcBef>
                <a:spcPct val="20000"/>
              </a:spcBef>
              <a:spcAft>
                <a:spcPct val="0"/>
              </a:spcAft>
              <a:buChar char="»"/>
              <a:defRPr sz="5500">
                <a:solidFill>
                  <a:schemeClr val="tx1"/>
                </a:solidFill>
                <a:latin typeface="Arial" panose="020B0604020202020204" pitchFamily="34" charset="0"/>
                <a:ea typeface="MS PGothic" panose="020B0600070205080204" pitchFamily="34" charset="-128"/>
              </a:defRPr>
            </a:lvl9pPr>
          </a:lstStyle>
          <a:p>
            <a:pPr algn="just">
              <a:spcBef>
                <a:spcPct val="0"/>
              </a:spcBef>
              <a:buNone/>
            </a:pPr>
            <a:r>
              <a:rPr lang="en-US" altLang="pt-BR" sz="2200" b="1" u="sng" dirty="0">
                <a:latin typeface="+mn-lt"/>
              </a:rPr>
              <a:t>Image 2</a:t>
            </a:r>
            <a:r>
              <a:rPr lang="en-US" altLang="pt-BR" sz="2200" dirty="0">
                <a:latin typeface="+mn-lt"/>
              </a:rPr>
              <a:t> </a:t>
            </a:r>
            <a:endParaRPr lang="en-US" altLang="pt-BR" sz="2200" b="1" u="sng" dirty="0">
              <a:latin typeface="+mn-lt"/>
            </a:endParaRPr>
          </a:p>
        </p:txBody>
      </p:sp>
      <p:pic>
        <p:nvPicPr>
          <p:cNvPr id="3" name="Imagem 2"/>
          <p:cNvPicPr>
            <a:picLocks noChangeAspect="1"/>
          </p:cNvPicPr>
          <p:nvPr/>
        </p:nvPicPr>
        <p:blipFill>
          <a:blip r:embed="rId4"/>
          <a:stretch>
            <a:fillRect/>
          </a:stretch>
        </p:blipFill>
        <p:spPr>
          <a:xfrm>
            <a:off x="19151588" y="5050833"/>
            <a:ext cx="8954750" cy="3734321"/>
          </a:xfrm>
          <a:prstGeom prst="rect">
            <a:avLst/>
          </a:prstGeom>
        </p:spPr>
      </p:pic>
      <p:pic>
        <p:nvPicPr>
          <p:cNvPr id="4" name="Imagem 3"/>
          <p:cNvPicPr>
            <a:picLocks noChangeAspect="1"/>
          </p:cNvPicPr>
          <p:nvPr/>
        </p:nvPicPr>
        <p:blipFill>
          <a:blip r:embed="rId5"/>
          <a:stretch>
            <a:fillRect/>
          </a:stretch>
        </p:blipFill>
        <p:spPr>
          <a:xfrm>
            <a:off x="10162245" y="11425490"/>
            <a:ext cx="8611802" cy="3562847"/>
          </a:xfrm>
          <a:prstGeom prst="rect">
            <a:avLst/>
          </a:prstGeom>
        </p:spPr>
      </p:pic>
    </p:spTree>
    <p:extLst>
      <p:ext uri="{BB962C8B-B14F-4D97-AF65-F5344CB8AC3E}">
        <p14:creationId xmlns:p14="http://schemas.microsoft.com/office/powerpoint/2010/main" val="3170642634"/>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Tema do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369</TotalTime>
  <Words>523</Words>
  <Application>Microsoft Office PowerPoint</Application>
  <PresentationFormat>Personalizar</PresentationFormat>
  <Paragraphs>29</Paragraphs>
  <Slides>1</Slides>
  <Notes>1</Notes>
  <HiddenSlides>0</HiddenSlides>
  <MMClips>0</MMClips>
  <ScaleCrop>false</ScaleCrop>
  <HeadingPairs>
    <vt:vector size="6" baseType="variant">
      <vt:variant>
        <vt:lpstr>Fontes usadas</vt:lpstr>
      </vt:variant>
      <vt:variant>
        <vt:i4>6</vt:i4>
      </vt:variant>
      <vt:variant>
        <vt:lpstr>Tema</vt:lpstr>
      </vt:variant>
      <vt:variant>
        <vt:i4>1</vt:i4>
      </vt:variant>
      <vt:variant>
        <vt:lpstr>Títulos de slides</vt:lpstr>
      </vt:variant>
      <vt:variant>
        <vt:i4>1</vt:i4>
      </vt:variant>
    </vt:vector>
  </HeadingPairs>
  <TitlesOfParts>
    <vt:vector size="8" baseType="lpstr">
      <vt:lpstr>MS PGothic</vt:lpstr>
      <vt:lpstr>Arial</vt:lpstr>
      <vt:lpstr>Calibri</vt:lpstr>
      <vt:lpstr>Calibri Light</vt:lpstr>
      <vt:lpstr>Tahoma</vt:lpstr>
      <vt:lpstr>Times New Roman</vt:lpstr>
      <vt:lpstr>Tema do Office</vt:lpstr>
      <vt:lpstr>Apresentação do PowerPoint</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Andréia Novelli</dc:creator>
  <cp:lastModifiedBy>Andréia Novelli</cp:lastModifiedBy>
  <cp:revision>112</cp:revision>
  <dcterms:created xsi:type="dcterms:W3CDTF">2020-01-26T21:00:22Z</dcterms:created>
  <dcterms:modified xsi:type="dcterms:W3CDTF">2020-02-02T22:12:13Z</dcterms:modified>
</cp:coreProperties>
</file>