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e Subtítulo">
    <p:spTree>
      <p:nvGrpSpPr>
        <p:cNvPr id="1" name=""/>
        <p:cNvGrpSpPr/>
        <p:nvPr/>
      </p:nvGrpSpPr>
      <p:grpSpPr>
        <a:xfrm>
          <a:off x="0" y="0"/>
          <a:ext cx="0" cy="0"/>
          <a:chOff x="0" y="0"/>
          <a:chExt cx="0" cy="0"/>
        </a:xfrm>
      </p:grpSpPr>
      <p:sp>
        <p:nvSpPr>
          <p:cNvPr id="11" name="Texto do Título"/>
          <p:cNvSpPr txBox="1"/>
          <p:nvPr>
            <p:ph type="title"/>
          </p:nvPr>
        </p:nvSpPr>
        <p:spPr>
          <a:xfrm>
            <a:off x="1270000" y="1638300"/>
            <a:ext cx="10464800" cy="3302000"/>
          </a:xfrm>
          <a:prstGeom prst="rect">
            <a:avLst/>
          </a:prstGeom>
        </p:spPr>
        <p:txBody>
          <a:bodyPr anchor="b"/>
          <a:lstStyle/>
          <a:p>
            <a:pPr/>
            <a:r>
              <a:t>Texto do Título</a:t>
            </a:r>
          </a:p>
        </p:txBody>
      </p:sp>
      <p:sp>
        <p:nvSpPr>
          <p:cNvPr id="12" name="Nível de Corpo Um…"/>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ção">
    <p:spTree>
      <p:nvGrpSpPr>
        <p:cNvPr id="1" name=""/>
        <p:cNvGrpSpPr/>
        <p:nvPr/>
      </p:nvGrpSpPr>
      <p:grpSpPr>
        <a:xfrm>
          <a:off x="0" y="0"/>
          <a:ext cx="0" cy="0"/>
          <a:chOff x="0" y="0"/>
          <a:chExt cx="0" cy="0"/>
        </a:xfrm>
      </p:grpSpPr>
      <p:sp>
        <p:nvSpPr>
          <p:cNvPr id="93" name="–Jaime Silveira"/>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–Jaime Silveira</a:t>
            </a:r>
          </a:p>
        </p:txBody>
      </p:sp>
      <p:sp>
        <p:nvSpPr>
          <p:cNvPr id="94" name="“Digite uma citação aqui.”"/>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“Digite uma citação aqui.” </a:t>
            </a:r>
          </a:p>
        </p:txBody>
      </p:sp>
      <p:sp>
        <p:nvSpPr>
          <p:cNvPr id="9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agem"/>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110"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l">
    <p:spTree>
      <p:nvGrpSpPr>
        <p:cNvPr id="1" name=""/>
        <p:cNvGrpSpPr/>
        <p:nvPr/>
      </p:nvGrpSpPr>
      <p:grpSpPr>
        <a:xfrm>
          <a:off x="0" y="0"/>
          <a:ext cx="0" cy="0"/>
          <a:chOff x="0" y="0"/>
          <a:chExt cx="0" cy="0"/>
        </a:xfrm>
      </p:grpSpPr>
      <p:sp>
        <p:nvSpPr>
          <p:cNvPr id="20" name="Imagem"/>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exto do Título"/>
          <p:cNvSpPr txBox="1"/>
          <p:nvPr>
            <p:ph type="title"/>
          </p:nvPr>
        </p:nvSpPr>
        <p:spPr>
          <a:xfrm>
            <a:off x="1270000" y="6718300"/>
            <a:ext cx="10464800" cy="1422400"/>
          </a:xfrm>
          <a:prstGeom prst="rect">
            <a:avLst/>
          </a:prstGeom>
        </p:spPr>
        <p:txBody>
          <a:bodyPr anchor="b"/>
          <a:lstStyle/>
          <a:p>
            <a:pPr/>
            <a:r>
              <a:t>Texto do Título</a:t>
            </a:r>
          </a:p>
        </p:txBody>
      </p:sp>
      <p:sp>
        <p:nvSpPr>
          <p:cNvPr id="22" name="Nível de Corpo Um…"/>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2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Centro">
    <p:spTree>
      <p:nvGrpSpPr>
        <p:cNvPr id="1" name=""/>
        <p:cNvGrpSpPr/>
        <p:nvPr/>
      </p:nvGrpSpPr>
      <p:grpSpPr>
        <a:xfrm>
          <a:off x="0" y="0"/>
          <a:ext cx="0" cy="0"/>
          <a:chOff x="0" y="0"/>
          <a:chExt cx="0" cy="0"/>
        </a:xfrm>
      </p:grpSpPr>
      <p:sp>
        <p:nvSpPr>
          <p:cNvPr id="30" name="Texto do Título"/>
          <p:cNvSpPr txBox="1"/>
          <p:nvPr>
            <p:ph type="title"/>
          </p:nvPr>
        </p:nvSpPr>
        <p:spPr>
          <a:xfrm>
            <a:off x="1270000" y="3225800"/>
            <a:ext cx="10464800" cy="3302000"/>
          </a:xfrm>
          <a:prstGeom prst="rect">
            <a:avLst/>
          </a:prstGeom>
        </p:spPr>
        <p:txBody>
          <a:bodyPr/>
          <a:lstStyle/>
          <a:p>
            <a:pPr/>
            <a:r>
              <a:t>Texto do Título</a:t>
            </a:r>
          </a:p>
        </p:txBody>
      </p:sp>
      <p:sp>
        <p:nvSpPr>
          <p:cNvPr id="3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
    <p:spTree>
      <p:nvGrpSpPr>
        <p:cNvPr id="1" name=""/>
        <p:cNvGrpSpPr/>
        <p:nvPr/>
      </p:nvGrpSpPr>
      <p:grpSpPr>
        <a:xfrm>
          <a:off x="0" y="0"/>
          <a:ext cx="0" cy="0"/>
          <a:chOff x="0" y="0"/>
          <a:chExt cx="0" cy="0"/>
        </a:xfrm>
      </p:grpSpPr>
      <p:sp>
        <p:nvSpPr>
          <p:cNvPr id="38" name="Imagem"/>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exto do Título"/>
          <p:cNvSpPr txBox="1"/>
          <p:nvPr>
            <p:ph type="title"/>
          </p:nvPr>
        </p:nvSpPr>
        <p:spPr>
          <a:xfrm>
            <a:off x="952500" y="635000"/>
            <a:ext cx="5334000" cy="3987800"/>
          </a:xfrm>
          <a:prstGeom prst="rect">
            <a:avLst/>
          </a:prstGeom>
        </p:spPr>
        <p:txBody>
          <a:bodyPr anchor="b"/>
          <a:lstStyle>
            <a:lvl1pPr>
              <a:defRPr sz="6000"/>
            </a:lvl1pPr>
          </a:lstStyle>
          <a:p>
            <a:pPr/>
            <a:r>
              <a:t>Texto do Título</a:t>
            </a:r>
          </a:p>
        </p:txBody>
      </p:sp>
      <p:sp>
        <p:nvSpPr>
          <p:cNvPr id="40" name="Nível de Corpo Um…"/>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Superior">
    <p:spTree>
      <p:nvGrpSpPr>
        <p:cNvPr id="1" name=""/>
        <p:cNvGrpSpPr/>
        <p:nvPr/>
      </p:nvGrpSpPr>
      <p:grpSpPr>
        <a:xfrm>
          <a:off x="0" y="0"/>
          <a:ext cx="0" cy="0"/>
          <a:chOff x="0" y="0"/>
          <a:chExt cx="0" cy="0"/>
        </a:xfrm>
      </p:grpSpPr>
      <p:sp>
        <p:nvSpPr>
          <p:cNvPr id="48" name="Texto do Título"/>
          <p:cNvSpPr txBox="1"/>
          <p:nvPr>
            <p:ph type="title"/>
          </p:nvPr>
        </p:nvSpPr>
        <p:spPr>
          <a:prstGeom prst="rect">
            <a:avLst/>
          </a:prstGeom>
        </p:spPr>
        <p:txBody>
          <a:bodyPr/>
          <a:lstStyle/>
          <a:p>
            <a:pPr/>
            <a:r>
              <a:t>Texto do Título</a:t>
            </a:r>
          </a:p>
        </p:txBody>
      </p:sp>
      <p:sp>
        <p:nvSpPr>
          <p:cNvPr id="49"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Marcadores">
    <p:spTree>
      <p:nvGrpSpPr>
        <p:cNvPr id="1" name=""/>
        <p:cNvGrpSpPr/>
        <p:nvPr/>
      </p:nvGrpSpPr>
      <p:grpSpPr>
        <a:xfrm>
          <a:off x="0" y="0"/>
          <a:ext cx="0" cy="0"/>
          <a:chOff x="0" y="0"/>
          <a:chExt cx="0" cy="0"/>
        </a:xfrm>
      </p:grpSpPr>
      <p:sp>
        <p:nvSpPr>
          <p:cNvPr id="56" name="Texto do Título"/>
          <p:cNvSpPr txBox="1"/>
          <p:nvPr>
            <p:ph type="title"/>
          </p:nvPr>
        </p:nvSpPr>
        <p:spPr>
          <a:prstGeom prst="rect">
            <a:avLst/>
          </a:prstGeom>
        </p:spPr>
        <p:txBody>
          <a:bodyPr/>
          <a:lstStyle/>
          <a:p>
            <a:pPr/>
            <a:r>
              <a:t>Texto do Título</a:t>
            </a:r>
          </a:p>
        </p:txBody>
      </p:sp>
      <p:sp>
        <p:nvSpPr>
          <p:cNvPr id="57" name="Nível de Corpo Um…"/>
          <p:cNvSpPr txBox="1"/>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58"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Marcadores e Foto">
    <p:spTree>
      <p:nvGrpSpPr>
        <p:cNvPr id="1" name=""/>
        <p:cNvGrpSpPr/>
        <p:nvPr/>
      </p:nvGrpSpPr>
      <p:grpSpPr>
        <a:xfrm>
          <a:off x="0" y="0"/>
          <a:ext cx="0" cy="0"/>
          <a:chOff x="0" y="0"/>
          <a:chExt cx="0" cy="0"/>
        </a:xfrm>
      </p:grpSpPr>
      <p:sp>
        <p:nvSpPr>
          <p:cNvPr id="65" name="Imagem"/>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exto do Título"/>
          <p:cNvSpPr txBox="1"/>
          <p:nvPr>
            <p:ph type="title"/>
          </p:nvPr>
        </p:nvSpPr>
        <p:spPr>
          <a:prstGeom prst="rect">
            <a:avLst/>
          </a:prstGeom>
        </p:spPr>
        <p:txBody>
          <a:bodyPr/>
          <a:lstStyle/>
          <a:p>
            <a:pPr/>
            <a:r>
              <a:t>Texto do Título</a:t>
            </a:r>
          </a:p>
        </p:txBody>
      </p:sp>
      <p:sp>
        <p:nvSpPr>
          <p:cNvPr id="67" name="Nível de Corpo Um…"/>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68" name="Número do Slide"/>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rcadores">
    <p:spTree>
      <p:nvGrpSpPr>
        <p:cNvPr id="1" name=""/>
        <p:cNvGrpSpPr/>
        <p:nvPr/>
      </p:nvGrpSpPr>
      <p:grpSpPr>
        <a:xfrm>
          <a:off x="0" y="0"/>
          <a:ext cx="0" cy="0"/>
          <a:chOff x="0" y="0"/>
          <a:chExt cx="0" cy="0"/>
        </a:xfrm>
      </p:grpSpPr>
      <p:sp>
        <p:nvSpPr>
          <p:cNvPr id="75" name="Nível de Corpo Um…"/>
          <p:cNvSpPr txBox="1"/>
          <p:nvPr>
            <p:ph type="body" idx="1"/>
          </p:nvPr>
        </p:nvSpPr>
        <p:spPr>
          <a:xfrm>
            <a:off x="952500" y="1270000"/>
            <a:ext cx="11099800" cy="7213600"/>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76"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ês Fotos">
    <p:spTree>
      <p:nvGrpSpPr>
        <p:cNvPr id="1" name=""/>
        <p:cNvGrpSpPr/>
        <p:nvPr/>
      </p:nvGrpSpPr>
      <p:grpSpPr>
        <a:xfrm>
          <a:off x="0" y="0"/>
          <a:ext cx="0" cy="0"/>
          <a:chOff x="0" y="0"/>
          <a:chExt cx="0" cy="0"/>
        </a:xfrm>
      </p:grpSpPr>
      <p:sp>
        <p:nvSpPr>
          <p:cNvPr id="83" name="Imagem"/>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m"/>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m"/>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o Títul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do Título</a:t>
            </a:r>
          </a:p>
        </p:txBody>
      </p:sp>
      <p:sp>
        <p:nvSpPr>
          <p:cNvPr id="3" name="Nível de Corpo Um…"/>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1. Title:…"/>
          <p:cNvSpPr txBox="1"/>
          <p:nvPr>
            <p:ph type="ctrTitle"/>
          </p:nvPr>
        </p:nvSpPr>
        <p:spPr>
          <a:xfrm>
            <a:off x="673100" y="-33561"/>
            <a:ext cx="10305604" cy="5274718"/>
          </a:xfrm>
          <a:prstGeom prst="rect">
            <a:avLst/>
          </a:prstGeom>
        </p:spPr>
        <p:txBody>
          <a:bodyPr/>
          <a:lstStyle/>
          <a:p>
            <a:pPr algn="l" defTabSz="443484">
              <a:defRPr b="1" sz="1358">
                <a:solidFill>
                  <a:srgbClr val="222222"/>
                </a:solidFill>
                <a:latin typeface="Helvetica"/>
                <a:ea typeface="Helvetica"/>
                <a:cs typeface="Helvetica"/>
                <a:sym typeface="Helvetica"/>
              </a:defRPr>
            </a:pPr>
            <a:r>
              <a:t>1.</a:t>
            </a:r>
            <a:r>
              <a:rPr>
                <a:latin typeface="Times New Roman"/>
                <a:ea typeface="Times New Roman"/>
                <a:cs typeface="Times New Roman"/>
                <a:sym typeface="Times New Roman"/>
              </a:rPr>
              <a:t> </a:t>
            </a:r>
            <a:r>
              <a:t>Title:</a:t>
            </a:r>
          </a:p>
          <a:p>
            <a:pPr indent="295656" algn="just" defTabSz="443484">
              <a:defRPr sz="1358">
                <a:solidFill>
                  <a:srgbClr val="222222"/>
                </a:solidFill>
                <a:latin typeface="Helvetica"/>
                <a:ea typeface="Helvetica"/>
                <a:cs typeface="Helvetica"/>
                <a:sym typeface="Helvetica"/>
              </a:defRPr>
            </a:pPr>
            <a:r>
              <a:t>Efficacy of laser photocoagulation in Retinal Arterial Macroaneurysm</a:t>
            </a:r>
            <a:endParaRPr>
              <a:solidFill>
                <a:srgbClr val="000000"/>
              </a:solidFill>
            </a:endParaRPr>
          </a:p>
          <a:p>
            <a:pPr algn="l" defTabSz="443484">
              <a:defRPr b="1" sz="1358">
                <a:solidFill>
                  <a:srgbClr val="222222"/>
                </a:solidFill>
                <a:latin typeface="Helvetica"/>
                <a:ea typeface="Helvetica"/>
                <a:cs typeface="Helvetica"/>
                <a:sym typeface="Helvetica"/>
              </a:defRPr>
            </a:pPr>
            <a:r>
              <a:t>2.</a:t>
            </a:r>
            <a:r>
              <a:rPr>
                <a:latin typeface="Times New Roman"/>
                <a:ea typeface="Times New Roman"/>
                <a:cs typeface="Times New Roman"/>
                <a:sym typeface="Times New Roman"/>
              </a:rPr>
              <a:t> </a:t>
            </a:r>
            <a:r>
              <a:t>Proposal:</a:t>
            </a:r>
            <a:endParaRPr b="0">
              <a:solidFill>
                <a:srgbClr val="000000"/>
              </a:solidFill>
            </a:endParaRPr>
          </a:p>
          <a:p>
            <a:pPr indent="295656" algn="just" defTabSz="443484">
              <a:defRPr sz="1358">
                <a:solidFill>
                  <a:srgbClr val="222222"/>
                </a:solidFill>
                <a:latin typeface="Helvetica"/>
                <a:ea typeface="Helvetica"/>
                <a:cs typeface="Helvetica"/>
                <a:sym typeface="Helvetica"/>
              </a:defRPr>
            </a:pPr>
            <a:r>
              <a:t>Report the efficacy of Photocoagulation as an isolated treatment in Retinal Arterial Macroaneurysm</a:t>
            </a:r>
            <a:endParaRPr>
              <a:solidFill>
                <a:srgbClr val="000000"/>
              </a:solidFill>
            </a:endParaRPr>
          </a:p>
          <a:p>
            <a:pPr algn="l" defTabSz="443484">
              <a:defRPr b="1" sz="1358">
                <a:solidFill>
                  <a:srgbClr val="222222"/>
                </a:solidFill>
                <a:latin typeface="Helvetica"/>
                <a:ea typeface="Helvetica"/>
                <a:cs typeface="Helvetica"/>
                <a:sym typeface="Helvetica"/>
              </a:defRPr>
            </a:pPr>
            <a:r>
              <a:t>3.</a:t>
            </a:r>
            <a:r>
              <a:rPr>
                <a:latin typeface="Times New Roman"/>
                <a:ea typeface="Times New Roman"/>
                <a:cs typeface="Times New Roman"/>
                <a:sym typeface="Times New Roman"/>
              </a:rPr>
              <a:t> </a:t>
            </a:r>
            <a:r>
              <a:t>Methods:</a:t>
            </a:r>
            <a:endParaRPr b="0">
              <a:solidFill>
                <a:srgbClr val="000000"/>
              </a:solidFill>
            </a:endParaRPr>
          </a:p>
          <a:p>
            <a:pPr indent="295656" algn="just" defTabSz="443484">
              <a:defRPr sz="1358">
                <a:solidFill>
                  <a:srgbClr val="222222"/>
                </a:solidFill>
                <a:latin typeface="Helvetica"/>
                <a:ea typeface="Helvetica"/>
                <a:cs typeface="Helvetica"/>
                <a:sym typeface="Helvetica"/>
              </a:defRPr>
            </a:pPr>
            <a:r>
              <a:t>Analysis of a clinical case occurred at the Santa Beatriz Ophthalmological Hospital in Niterói (RJ). A 46-year-old female, hypertensive and dyslipidemic patient with a left paracentral scotoma and rapid evolution to low visual acuity. OD: 20/20 and OE &lt; 20/400. Fundoscopy shows intra and preretinal hemorrhage and retinal exudation in macula. After 2 weeks there was regression of preretinal hemorrhage and it was possible to visualize macroaneurysm (FIG 1). A focal photocoagulation performed (spot 200 micras; power 0.200 and exposure of 0.150) and follow-up.</a:t>
            </a:r>
            <a:endParaRPr>
              <a:solidFill>
                <a:srgbClr val="000000"/>
              </a:solidFill>
            </a:endParaRPr>
          </a:p>
          <a:p>
            <a:pPr algn="l" defTabSz="443484">
              <a:defRPr b="1" sz="1358">
                <a:solidFill>
                  <a:srgbClr val="222222"/>
                </a:solidFill>
                <a:latin typeface="Helvetica"/>
                <a:ea typeface="Helvetica"/>
                <a:cs typeface="Helvetica"/>
                <a:sym typeface="Helvetica"/>
              </a:defRPr>
            </a:pPr>
            <a:r>
              <a:t>4.</a:t>
            </a:r>
            <a:r>
              <a:rPr>
                <a:latin typeface="Times New Roman"/>
                <a:ea typeface="Times New Roman"/>
                <a:cs typeface="Times New Roman"/>
                <a:sym typeface="Times New Roman"/>
              </a:rPr>
              <a:t> </a:t>
            </a:r>
            <a:r>
              <a:t>Result:</a:t>
            </a:r>
            <a:endParaRPr b="0">
              <a:solidFill>
                <a:srgbClr val="000000"/>
              </a:solidFill>
            </a:endParaRPr>
          </a:p>
          <a:p>
            <a:pPr indent="295656" algn="just" defTabSz="443484">
              <a:defRPr sz="1358">
                <a:solidFill>
                  <a:srgbClr val="222222"/>
                </a:solidFill>
                <a:latin typeface="Helvetica"/>
                <a:ea typeface="Helvetica"/>
                <a:cs typeface="Helvetica"/>
                <a:sym typeface="Helvetica"/>
              </a:defRPr>
            </a:pPr>
            <a:r>
              <a:t>After 2 months of follow-up, intraretinal edema was absorbed and a better organization of retinal layers (FIG 2 and 3) with significant improvement in visual acuity in OE (20/60).</a:t>
            </a:r>
            <a:endParaRPr>
              <a:solidFill>
                <a:srgbClr val="000000"/>
              </a:solidFill>
            </a:endParaRPr>
          </a:p>
          <a:p>
            <a:pPr algn="l" defTabSz="443484">
              <a:defRPr b="1" sz="1358">
                <a:solidFill>
                  <a:srgbClr val="222222"/>
                </a:solidFill>
                <a:latin typeface="Helvetica"/>
                <a:ea typeface="Helvetica"/>
                <a:cs typeface="Helvetica"/>
                <a:sym typeface="Helvetica"/>
              </a:defRPr>
            </a:pPr>
            <a:r>
              <a:t>5.</a:t>
            </a:r>
            <a:r>
              <a:rPr>
                <a:latin typeface="Times New Roman"/>
                <a:ea typeface="Times New Roman"/>
                <a:cs typeface="Times New Roman"/>
                <a:sym typeface="Times New Roman"/>
              </a:rPr>
              <a:t> </a:t>
            </a:r>
            <a:r>
              <a:t>Discussion:</a:t>
            </a:r>
            <a:endParaRPr b="0">
              <a:solidFill>
                <a:srgbClr val="000000"/>
              </a:solidFill>
            </a:endParaRPr>
          </a:p>
          <a:p>
            <a:pPr indent="295656" algn="just" defTabSz="443484">
              <a:defRPr sz="1358">
                <a:solidFill>
                  <a:srgbClr val="222222"/>
                </a:solidFill>
                <a:latin typeface="Helvetica"/>
                <a:ea typeface="Helvetica"/>
                <a:cs typeface="Helvetica"/>
                <a:sym typeface="Helvetica"/>
              </a:defRPr>
            </a:pPr>
            <a:r>
              <a:t>Macroaneurysm is a dilation of the rounded or fusiform retinal artery, usually in the first three arterial bifurcations of the posterior pole and that can cause retinal hemorrhages. Most of the time it is unilateral and isolated. It affects more female and the elderly. Systemic arterial hypertension, dyslipidemia and cardiovascular diseases are well established in the etiology of the disease. The most common symptom is low visual acuity, which may be insidious due to macular edema caused by fluid extravasation, or sudden, due to hemorrhage, which is less common. Angiofluoresceinography and OCT are useful for diagnosis, localization and individualized therapeutic proposal. </a:t>
            </a:r>
            <a:r>
              <a:rPr>
                <a:solidFill>
                  <a:srgbClr val="0F0F5F"/>
                </a:solidFill>
              </a:rPr>
              <a:t>Treatment involves clinical observation, laser photocoagulation, intravetreo injection of anti-VEGF and posterior vitrectomy. </a:t>
            </a:r>
            <a:r>
              <a:t>The choice of specific treatment depends on the type of injury and its location. Despite extensive intraretinal exudation, the isolated treatment with photocoagulation proved to be effective in resorption of edema and reorganization of retinal layers, and no adjuvant treatment with chemotherapy is required in this case</a:t>
            </a:r>
          </a:p>
          <a:p>
            <a:pPr indent="295656" algn="just" defTabSz="443484">
              <a:defRPr sz="1358">
                <a:solidFill>
                  <a:srgbClr val="222222"/>
                </a:solidFill>
                <a:latin typeface="Helvetica"/>
                <a:ea typeface="Helvetica"/>
                <a:cs typeface="Helvetica"/>
                <a:sym typeface="Helvetica"/>
              </a:defRPr>
            </a:pPr>
          </a:p>
          <a:p>
            <a:pPr algn="l" defTabSz="443484">
              <a:defRPr sz="1358">
                <a:solidFill>
                  <a:srgbClr val="222222"/>
                </a:solidFill>
                <a:latin typeface="Helvetica"/>
                <a:ea typeface="Helvetica"/>
                <a:cs typeface="Helvetica"/>
                <a:sym typeface="Helvetica"/>
              </a:defRPr>
            </a:pPr>
            <a:r>
              <a:rPr b="1"/>
              <a:t>KEYWORDS: </a:t>
            </a:r>
            <a:r>
              <a:t>Photocoagulation ;  Retinal Arterial Macroaneurysm ; Angiofluoresceinography</a:t>
            </a:r>
          </a:p>
        </p:txBody>
      </p:sp>
      <p:pic>
        <p:nvPicPr>
          <p:cNvPr id="120" name="Imagem" descr="Imagem"/>
          <p:cNvPicPr>
            <a:picLocks noChangeAspect="1"/>
          </p:cNvPicPr>
          <p:nvPr/>
        </p:nvPicPr>
        <p:blipFill>
          <a:blip r:embed="rId2">
            <a:extLst/>
          </a:blip>
          <a:stretch>
            <a:fillRect/>
          </a:stretch>
        </p:blipFill>
        <p:spPr>
          <a:xfrm>
            <a:off x="660400" y="5460616"/>
            <a:ext cx="3318940" cy="3120935"/>
          </a:xfrm>
          <a:prstGeom prst="rect">
            <a:avLst/>
          </a:prstGeom>
          <a:ln w="12700">
            <a:miter lim="400000"/>
          </a:ln>
        </p:spPr>
      </p:pic>
      <p:pic>
        <p:nvPicPr>
          <p:cNvPr id="121" name="Imagem" descr="Imagem"/>
          <p:cNvPicPr>
            <a:picLocks noChangeAspect="1"/>
          </p:cNvPicPr>
          <p:nvPr/>
        </p:nvPicPr>
        <p:blipFill>
          <a:blip r:embed="rId3">
            <a:extLst/>
          </a:blip>
          <a:stretch>
            <a:fillRect/>
          </a:stretch>
        </p:blipFill>
        <p:spPr>
          <a:xfrm>
            <a:off x="3873500" y="5460616"/>
            <a:ext cx="3581400" cy="3120935"/>
          </a:xfrm>
          <a:prstGeom prst="rect">
            <a:avLst/>
          </a:prstGeom>
          <a:ln w="12700">
            <a:miter lim="400000"/>
          </a:ln>
        </p:spPr>
      </p:pic>
      <p:pic>
        <p:nvPicPr>
          <p:cNvPr id="122" name="Imagem" descr="Imagem"/>
          <p:cNvPicPr>
            <a:picLocks noChangeAspect="1"/>
          </p:cNvPicPr>
          <p:nvPr/>
        </p:nvPicPr>
        <p:blipFill>
          <a:blip r:embed="rId4">
            <a:extLst/>
          </a:blip>
          <a:stretch>
            <a:fillRect/>
          </a:stretch>
        </p:blipFill>
        <p:spPr>
          <a:xfrm>
            <a:off x="7693059" y="5133789"/>
            <a:ext cx="4371941" cy="2143205"/>
          </a:xfrm>
          <a:prstGeom prst="rect">
            <a:avLst/>
          </a:prstGeom>
          <a:ln w="12700">
            <a:miter lim="400000"/>
          </a:ln>
        </p:spPr>
      </p:pic>
      <p:pic>
        <p:nvPicPr>
          <p:cNvPr id="123" name="Imagem" descr="Imagem"/>
          <p:cNvPicPr>
            <a:picLocks noChangeAspect="1"/>
          </p:cNvPicPr>
          <p:nvPr/>
        </p:nvPicPr>
        <p:blipFill>
          <a:blip r:embed="rId5">
            <a:extLst/>
          </a:blip>
          <a:stretch>
            <a:fillRect/>
          </a:stretch>
        </p:blipFill>
        <p:spPr>
          <a:xfrm>
            <a:off x="7610634" y="7317267"/>
            <a:ext cx="4536791" cy="220321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