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" d="100"/>
          <a:sy n="12" d="100"/>
        </p:scale>
        <p:origin x="26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72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96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71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99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65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75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1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35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78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47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15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3C4F-80E2-49FB-878E-FBC7D96A125F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C014-0A38-461D-9F8E-DF44F87D8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81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E1AFE-DE29-4C53-9B71-0C9CBE2A9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Karen Freire Hashimoto</a:t>
            </a:r>
            <a:b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Matheus de Souza Cerveira Pereira</a:t>
            </a:r>
            <a:b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Vision Clínica de Olhos Manaus-AM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A6EDF3-4677-417C-8A31-B0C61668C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Catarata Estrelada</a:t>
            </a:r>
          </a:p>
        </p:txBody>
      </p:sp>
    </p:spTree>
    <p:extLst>
      <p:ext uri="{BB962C8B-B14F-4D97-AF65-F5344CB8AC3E}">
        <p14:creationId xmlns:p14="http://schemas.microsoft.com/office/powerpoint/2010/main" val="286560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2B0BF-2244-4105-A836-5C1FE9A9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Uma imagem contendo olhando, luz, comida, escuro&#10;&#10;Descrição gerada automaticamente">
            <a:extLst>
              <a:ext uri="{FF2B5EF4-FFF2-40B4-BE49-F238E27FC236}">
                <a16:creationId xmlns:a16="http://schemas.microsoft.com/office/drawing/2014/main" id="{489E6DA6-911C-43AC-A130-C4A8BDBE76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706" y="11495314"/>
            <a:ext cx="17503073" cy="18837388"/>
          </a:xfrm>
        </p:spPr>
      </p:pic>
    </p:spTree>
    <p:extLst>
      <p:ext uri="{BB962C8B-B14F-4D97-AF65-F5344CB8AC3E}">
        <p14:creationId xmlns:p14="http://schemas.microsoft.com/office/powerpoint/2010/main" val="2140697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Karen Freire Hashimoto Matheus de Souza Cerveira Pereira  Vision Clínica de Olhos Manaus-AM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Karen Freire Hashimoto Matheus de Souza Cerveira Pereira  Vision Clínica de Olhos Manaus-AM</dc:title>
  <dc:creator>Karen Hashimoto</dc:creator>
  <cp:lastModifiedBy>Karen Hashimoto</cp:lastModifiedBy>
  <cp:revision>2</cp:revision>
  <dcterms:created xsi:type="dcterms:W3CDTF">2020-01-31T19:58:57Z</dcterms:created>
  <dcterms:modified xsi:type="dcterms:W3CDTF">2020-01-31T20:10:20Z</dcterms:modified>
</cp:coreProperties>
</file>