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2600" y="-120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3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6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2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2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F5D0-26D8-3749-AB62-D9288592306D}" type="datetimeFigureOut">
              <a:rPr lang="en-US" smtClean="0"/>
              <a:t>10/01/19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2D989-FD7B-9143-BF23-0EA4F56F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320" y="4160523"/>
            <a:ext cx="27544792" cy="92611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Luis Filipe Nakayama</a:t>
            </a:r>
            <a:br>
              <a:rPr lang="en-US" dirty="0" smtClean="0"/>
            </a:br>
            <a:r>
              <a:rPr lang="en-US" dirty="0" smtClean="0"/>
              <a:t>Escola Paulista de Medicina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7320" y="15261044"/>
            <a:ext cx="24219518" cy="9119373"/>
          </a:xfrm>
        </p:spPr>
        <p:txBody>
          <a:bodyPr>
            <a:normAutofit/>
          </a:bodyPr>
          <a:lstStyle/>
          <a:p>
            <a:pPr algn="l"/>
            <a:r>
              <a:rPr lang="pt-BR" sz="10000" smtClean="0"/>
              <a:t>Paciente </a:t>
            </a:r>
            <a:r>
              <a:rPr lang="pt-BR" sz="10000" dirty="0" smtClean="0"/>
              <a:t>com </a:t>
            </a:r>
            <a:r>
              <a:rPr lang="pt-BR" sz="10000" dirty="0" err="1" smtClean="0"/>
              <a:t>Retinite</a:t>
            </a:r>
            <a:r>
              <a:rPr lang="pt-BR" sz="10000" dirty="0" smtClean="0"/>
              <a:t> </a:t>
            </a:r>
            <a:r>
              <a:rPr lang="pt-BR" sz="10000" dirty="0" err="1" smtClean="0"/>
              <a:t>Punctata</a:t>
            </a:r>
            <a:r>
              <a:rPr lang="pt-BR" sz="10000" dirty="0" smtClean="0"/>
              <a:t> </a:t>
            </a:r>
            <a:r>
              <a:rPr lang="pt-BR" sz="10000" dirty="0" err="1" smtClean="0"/>
              <a:t>Albescens</a:t>
            </a:r>
            <a:r>
              <a:rPr lang="pt-BR" sz="10000" dirty="0" smtClean="0"/>
              <a:t> avaliado com </a:t>
            </a:r>
            <a:r>
              <a:rPr lang="pt-BR" sz="10000" dirty="0" err="1" smtClean="0"/>
              <a:t>retinografia</a:t>
            </a:r>
            <a:r>
              <a:rPr lang="pt-BR" sz="10000" dirty="0" smtClean="0"/>
              <a:t> colorida e </a:t>
            </a:r>
            <a:r>
              <a:rPr lang="pt-BR" sz="10000" dirty="0" err="1" smtClean="0"/>
              <a:t>red-free</a:t>
            </a:r>
            <a:r>
              <a:rPr lang="pt-BR" sz="10000" dirty="0" smtClean="0"/>
              <a:t>.</a:t>
            </a:r>
            <a:endParaRPr lang="en-US" sz="10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7154" y="20230560"/>
            <a:ext cx="184666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6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cardo.00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02411"/>
            <a:ext cx="32700456" cy="1727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17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Luis Filipe Nakayama Escola Paulista de Medicina</vt:lpstr>
      <vt:lpstr>PowerPoint Presentation</vt:lpstr>
    </vt:vector>
  </TitlesOfParts>
  <Company>Escola Paulista de Medicina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Luis Filipe Nakayama Escola Paulista de Medicina</dc:title>
  <dc:creator>Luis Nakayama</dc:creator>
  <cp:lastModifiedBy>Luis Nakayama</cp:lastModifiedBy>
  <cp:revision>8</cp:revision>
  <dcterms:created xsi:type="dcterms:W3CDTF">2019-01-10T21:15:34Z</dcterms:created>
  <dcterms:modified xsi:type="dcterms:W3CDTF">2019-01-11T01:08:57Z</dcterms:modified>
</cp:coreProperties>
</file>