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9EA70A-4F24-5543-8A14-4EE583FEC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B7C4D9-55AC-5E4C-A14B-EC40B1A56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49A72-F197-D340-936C-022C9CDF9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0DC81B-F96B-D04D-BAB6-F89734C6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57C548-1C13-4643-877A-409E3B34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4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4C0CE-5DAF-C841-BB0F-041738F9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B1EFC3-1160-6B4E-BE33-9A2C22340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3767C5-FC4D-9043-BD85-ABF8C093D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00CB2D-79A6-9D4C-B684-F204C9AC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F9F43D-6561-6A4C-A65F-9541029F2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91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262E26-CD45-6244-BA9B-F0E46CCFF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4A339FE-1CE6-6545-B808-5D13AB6AD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FB4AC1-533E-5243-870C-928F9D76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ACA528-F832-3E4E-9D54-F4CFE19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920EDA-5703-824C-9A0A-2DA54C435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00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E15D43-1CAD-5942-AEBF-FEC5D2BA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443BD6-B3EC-3A47-BC1C-ECC77BA5F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4325B-871C-9849-9B46-BE42FCCE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CBC704-B2DB-9248-96ED-FA57F9D1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A07ED2-F10F-244D-A255-63792F3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01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4C94A2-A490-E54B-B3C2-F25FCBDF2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744B2B-9B85-F246-8EA7-11454531A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96532F-322D-284F-B00D-B15606FF3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30C539-D413-2E44-95AE-593FBFA0C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1E1ACB-8859-C04B-87E8-90F988EE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5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B1F42-6998-0B44-A8EB-F67E890E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B4E72D-F3B3-BE40-8778-E7EA68EB4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2FD6F62-4AAF-984F-97B5-1C797DDEE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CAE203-3656-5C43-8A16-6F3EC5C17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FC2692-0667-D944-9CB6-3FBB63EF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0B22FE-AC34-884E-9BDB-172C2A50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391EF-F90C-C443-824E-CE667BB86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79AF49-E447-4C42-98D7-EDEE88C1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1E99748-D4C0-534F-B842-C5F95FC85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1FB8A9-9722-3642-9E5E-18D64A4CC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6C00AB8-6D4A-A545-A7E1-B73834F83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9B0B5EB-EE52-3B42-8BE8-B1B2B144D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599139-D897-B841-BE29-A45B978F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A8D525B-374A-0747-9FEB-831DEC0D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81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F4B2B-E6BC-D145-9E5D-46032BA6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5648021-17E0-8F41-AAB2-9AFB50879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179F48-95B5-EB40-AF3A-7B4827C7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E42209C-BE64-F248-912D-C64CA3476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568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27464E-D202-064F-83BC-F4971E87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4D090E-C47B-9B48-B71F-1894F3EBB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C9527D0-8E67-FB44-89FC-17978298C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110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A4368-D7BA-4246-B620-F3D22D9E0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209469-84F4-E542-B47B-6C3DFC725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64A4BDE-3CEA-DB4C-BDB9-D158D78F4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610545F-5FEA-E440-874D-A7852A608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E5AF32-2B74-3547-86D1-C16A281E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8A1841-02C6-444C-ADA6-ED09013E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25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BB418-6064-6C46-9F4C-C98A378BF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5DCCCB-8830-C544-AEB3-48126A760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45393E-7DB1-FC49-B930-BE6965F44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278D10-1D05-1F4B-A19E-7D9E204D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3D15D1-8E55-5540-A1F3-EFD0E435D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01988D-B984-5A44-A8DA-96C4512A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79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A75D1B-6D86-2E49-AD30-7BDC8FE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7C7182-F30C-7C41-83E9-178561F4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78683C-328B-284B-B6E9-F6469BB4DE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7C6F8-71BE-1A45-817C-DFB545F7C861}" type="datetimeFigureOut">
              <a:rPr lang="pt-BR" smtClean="0"/>
              <a:t>02/02/2020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42E341-4D5B-4D41-98FA-7CAEA0393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A3FB7-A453-8E4C-9CFA-9E7C4ADD4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12D31-D33B-324B-876E-4108BF1922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1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21DC7A-92E8-4D47-9AA4-9399FAFDF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49" y="464024"/>
            <a:ext cx="11109278" cy="2131539"/>
          </a:xfrm>
        </p:spPr>
        <p:txBody>
          <a:bodyPr/>
          <a:lstStyle/>
          <a:p>
            <a:r>
              <a:rPr lang="pt-BR" dirty="0"/>
              <a:t>GABRIELA CARVALHO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EACE48-1B29-A640-B410-8B1672489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65228"/>
            <a:ext cx="9144000" cy="2241645"/>
          </a:xfrm>
        </p:spPr>
        <p:txBody>
          <a:bodyPr>
            <a:norm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INSTITUTO DE OFTALMOLOGIA DE MANAUS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OCORRE QUANDO HÁ RUPTURA COMPLETA DAS FIBRAS DA ZÔNULA, CAUSANDO MIGRAÇÃO DO CRISTALINO</a:t>
            </a:r>
          </a:p>
          <a:p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11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780BEE-AE1E-D64C-B236-CEA92F7CF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543" y="0"/>
            <a:ext cx="6566913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14054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GABRIELA CARVALHO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GABRIELA CARVALHO</dc:title>
  <dc:creator>Microsoft Office User</dc:creator>
  <cp:lastModifiedBy>Microsoft Office User</cp:lastModifiedBy>
  <cp:revision>6</cp:revision>
  <dcterms:created xsi:type="dcterms:W3CDTF">2020-02-03T01:29:25Z</dcterms:created>
  <dcterms:modified xsi:type="dcterms:W3CDTF">2020-02-03T02:12:15Z</dcterms:modified>
</cp:coreProperties>
</file>