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 snapToGrid="0" snapToObjects="1">
      <p:cViewPr varScale="1">
        <p:scale>
          <a:sx n="19" d="100"/>
          <a:sy n="19" d="100"/>
        </p:scale>
        <p:origin x="354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80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45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0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6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5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86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5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43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7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91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FE28-B3DA-F640-B8E1-498C995E46C9}" type="datetimeFigureOut">
              <a:rPr lang="pt-BR" smtClean="0"/>
              <a:t>07/02/2020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801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4342BF-2DD9-8548-AB07-CF1C4F09A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99861" y="27228149"/>
            <a:ext cx="45667493" cy="15040222"/>
          </a:xfrm>
        </p:spPr>
        <p:txBody>
          <a:bodyPr>
            <a:normAutofit/>
          </a:bodyPr>
          <a:lstStyle/>
          <a:p>
            <a:r>
              <a:rPr lang="pt-BR" sz="14000" b="1" dirty="0">
                <a:latin typeface="Lucida Sans" panose="020B0602030504020204" pitchFamily="34" charset="77"/>
              </a:rPr>
              <a:t>AUTHOR: LUCAS ZAGO RIBEIRO</a:t>
            </a:r>
            <a:br>
              <a:rPr lang="pt-BR" sz="14000" b="1" dirty="0">
                <a:latin typeface="Lucida Sans" panose="020B0602030504020204" pitchFamily="34" charset="77"/>
              </a:rPr>
            </a:br>
            <a:r>
              <a:rPr lang="pt-BR" sz="14000" b="1" dirty="0">
                <a:latin typeface="Lucida Sans" panose="020B0602030504020204" pitchFamily="34" charset="77"/>
              </a:rPr>
              <a:t>UNIFESP / EPM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81D9F90-6D07-E446-B3AB-31A472F1D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353187"/>
            <a:ext cx="32343209" cy="12089289"/>
          </a:xfrm>
        </p:spPr>
        <p:txBody>
          <a:bodyPr>
            <a:normAutofit/>
          </a:bodyPr>
          <a:lstStyle/>
          <a:p>
            <a:r>
              <a:rPr lang="pt-BR" sz="10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Bilateral Congenital </a:t>
            </a:r>
            <a:r>
              <a:rPr lang="pt-BR" sz="10000" b="1" dirty="0" err="1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Toxoplasmosis</a:t>
            </a:r>
            <a:r>
              <a:rPr lang="pt-BR" sz="10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pt-BR" sz="10000" b="1" dirty="0" err="1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Scar</a:t>
            </a:r>
            <a:r>
              <a:rPr lang="pt-BR" sz="10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in </a:t>
            </a:r>
            <a:r>
              <a:rPr lang="pt-BR" sz="10000" b="1" dirty="0" err="1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the</a:t>
            </a:r>
            <a:r>
              <a:rPr lang="pt-BR" sz="10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posterior pole, </a:t>
            </a:r>
            <a:r>
              <a:rPr lang="pt-BR" sz="10000" b="1" dirty="0" err="1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at</a:t>
            </a:r>
            <a:r>
              <a:rPr lang="pt-BR" sz="10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a 16 </a:t>
            </a:r>
            <a:r>
              <a:rPr lang="pt-BR" sz="10000" b="1" dirty="0" err="1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years</a:t>
            </a:r>
            <a:r>
              <a:rPr lang="pt-BR" sz="10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pt-BR" sz="10000" b="1" dirty="0" err="1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old</a:t>
            </a:r>
            <a:r>
              <a:rPr lang="pt-BR" sz="10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pt-BR" sz="10000" b="1" dirty="0" err="1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female</a:t>
            </a:r>
            <a:r>
              <a:rPr lang="pt-BR" sz="10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 </a:t>
            </a:r>
            <a:r>
              <a:rPr lang="pt-BR" sz="10000" b="1" dirty="0" err="1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patient</a:t>
            </a:r>
            <a:r>
              <a:rPr lang="pt-BR" sz="10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CFC283-60EC-FB45-9844-CCC29F795B88}"/>
              </a:ext>
            </a:extLst>
          </p:cNvPr>
          <p:cNvCxnSpPr/>
          <p:nvPr/>
        </p:nvCxnSpPr>
        <p:spPr>
          <a:xfrm>
            <a:off x="2117884" y="37838010"/>
            <a:ext cx="28163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3">
            <a:extLst>
              <a:ext uri="{FF2B5EF4-FFF2-40B4-BE49-F238E27FC236}">
                <a16:creationId xmlns:a16="http://schemas.microsoft.com/office/drawing/2014/main" id="{98C4115E-9158-994B-B60C-E3717C6B6EED}"/>
              </a:ext>
            </a:extLst>
          </p:cNvPr>
          <p:cNvSpPr txBox="1">
            <a:spLocks/>
          </p:cNvSpPr>
          <p:nvPr/>
        </p:nvSpPr>
        <p:spPr>
          <a:xfrm>
            <a:off x="-6499861" y="-7520111"/>
            <a:ext cx="45667493" cy="15040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dirty="0">
                <a:latin typeface="Lucida Sans" panose="020B0602030504020204" pitchFamily="34" charset="77"/>
              </a:rPr>
              <a:t>BILATERAL CONGENITAL </a:t>
            </a:r>
          </a:p>
          <a:p>
            <a:r>
              <a:rPr lang="pt-BR" sz="9600" b="1" dirty="0">
                <a:latin typeface="Lucida Sans" panose="020B0602030504020204" pitchFamily="34" charset="77"/>
              </a:rPr>
              <a:t>TOXOPLASMOSIS MACULAR SCAR 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A8FF2E9-2835-8546-9E50-C59A0AB540E9}"/>
              </a:ext>
            </a:extLst>
          </p:cNvPr>
          <p:cNvCxnSpPr>
            <a:cxnSpLocks/>
          </p:cNvCxnSpPr>
          <p:nvPr/>
        </p:nvCxnSpPr>
        <p:spPr>
          <a:xfrm>
            <a:off x="844062" y="7628732"/>
            <a:ext cx="314991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3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0457E1-C48F-D347-A8A4-4954B0252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750" y="23647898"/>
            <a:ext cx="19552742" cy="1955274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DC3350B-DC3E-D84F-9BBA-72160F676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092" y="703385"/>
            <a:ext cx="27581104" cy="23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7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31</Words>
  <Application>Microsoft Macintosh PowerPoint</Application>
  <PresentationFormat>Personalizar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Lucida Sans</vt:lpstr>
      <vt:lpstr>Palatino</vt:lpstr>
      <vt:lpstr>Tema do Office</vt:lpstr>
      <vt:lpstr>AUTHOR: LUCAS ZAGO RIBEIRO UNIFESP / EPM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AUTHOR: LUCAS ZAGO RIBEIRO UNIFESP / EPM</dc:title>
  <dc:creator>Lucas Zago Ribeiro</dc:creator>
  <cp:lastModifiedBy>lucaszagoribeiro@gmail.com</cp:lastModifiedBy>
  <cp:revision>5</cp:revision>
  <dcterms:created xsi:type="dcterms:W3CDTF">2019-01-11T00:58:20Z</dcterms:created>
  <dcterms:modified xsi:type="dcterms:W3CDTF">2020-02-07T20:46:10Z</dcterms:modified>
</cp:coreProperties>
</file>