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Lst>
  <p:sldSz cx="28800425" cy="162004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5" d="100"/>
          <a:sy n="35" d="100"/>
        </p:scale>
        <p:origin x="653"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728280" y="3420093"/>
            <a:ext cx="20848319" cy="7865365"/>
          </a:xfrm>
        </p:spPr>
        <p:txBody>
          <a:bodyPr anchor="b"/>
          <a:lstStyle>
            <a:lvl1pPr>
              <a:defRPr sz="17008"/>
            </a:lvl1pPr>
          </a:lstStyle>
          <a:p>
            <a:r>
              <a:rPr lang="pt-BR"/>
              <a:t>Clique para editar o título Mestre</a:t>
            </a:r>
            <a:endParaRPr lang="en-US" dirty="0"/>
          </a:p>
        </p:txBody>
      </p:sp>
      <p:sp>
        <p:nvSpPr>
          <p:cNvPr id="3" name="Subtitle 2"/>
          <p:cNvSpPr>
            <a:spLocks noGrp="1"/>
          </p:cNvSpPr>
          <p:nvPr>
            <p:ph type="subTitle" idx="1"/>
          </p:nvPr>
        </p:nvSpPr>
        <p:spPr>
          <a:xfrm>
            <a:off x="2728280" y="11285455"/>
            <a:ext cx="20848319" cy="2034905"/>
          </a:xfrm>
        </p:spPr>
        <p:txBody>
          <a:bodyPr anchor="t"/>
          <a:lstStyle>
            <a:lvl1pPr marL="0" indent="0" algn="l">
              <a:buNone/>
              <a:defRPr cap="all">
                <a:solidFill>
                  <a:schemeClr val="accent1"/>
                </a:solidFill>
              </a:defRPr>
            </a:lvl1pPr>
            <a:lvl2pPr marL="1079998" indent="0" algn="ctr">
              <a:buNone/>
              <a:defRPr>
                <a:solidFill>
                  <a:schemeClr val="tx1">
                    <a:tint val="75000"/>
                  </a:schemeClr>
                </a:solidFill>
              </a:defRPr>
            </a:lvl2pPr>
            <a:lvl3pPr marL="2159996" indent="0" algn="ctr">
              <a:buNone/>
              <a:defRPr>
                <a:solidFill>
                  <a:schemeClr val="tx1">
                    <a:tint val="75000"/>
                  </a:schemeClr>
                </a:solidFill>
              </a:defRPr>
            </a:lvl3pPr>
            <a:lvl4pPr marL="3239994" indent="0" algn="ctr">
              <a:buNone/>
              <a:defRPr>
                <a:solidFill>
                  <a:schemeClr val="tx1">
                    <a:tint val="75000"/>
                  </a:schemeClr>
                </a:solidFill>
              </a:defRPr>
            </a:lvl4pPr>
            <a:lvl5pPr marL="4319991" indent="0" algn="ctr">
              <a:buNone/>
              <a:defRPr>
                <a:solidFill>
                  <a:schemeClr val="tx1">
                    <a:tint val="75000"/>
                  </a:schemeClr>
                </a:solidFill>
              </a:defRPr>
            </a:lvl5pPr>
            <a:lvl6pPr marL="5399989" indent="0" algn="ctr">
              <a:buNone/>
              <a:defRPr>
                <a:solidFill>
                  <a:schemeClr val="tx1">
                    <a:tint val="75000"/>
                  </a:schemeClr>
                </a:solidFill>
              </a:defRPr>
            </a:lvl6pPr>
            <a:lvl7pPr marL="6479987" indent="0" algn="ctr">
              <a:buNone/>
              <a:defRPr>
                <a:solidFill>
                  <a:schemeClr val="tx1">
                    <a:tint val="75000"/>
                  </a:schemeClr>
                </a:solidFill>
              </a:defRPr>
            </a:lvl7pPr>
            <a:lvl8pPr marL="7559985" indent="0" algn="ctr">
              <a:buNone/>
              <a:defRPr>
                <a:solidFill>
                  <a:schemeClr val="tx1">
                    <a:tint val="75000"/>
                  </a:schemeClr>
                </a:solidFill>
              </a:defRPr>
            </a:lvl8pPr>
            <a:lvl9pPr marL="8639983"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4D197BA4-3D4C-4079-B0DE-F7C2D383AD95}" type="datetimeFigureOut">
              <a:rPr lang="pt-BR" smtClean="0"/>
              <a:t>03/02/2020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624F11E-66DC-4F85-B74D-31C5C27D3DDA}" type="slidenum">
              <a:rPr lang="pt-BR" smtClean="0"/>
              <a:t>‹nº›</a:t>
            </a:fld>
            <a:endParaRPr lang="pt-BR"/>
          </a:p>
        </p:txBody>
      </p:sp>
    </p:spTree>
    <p:extLst>
      <p:ext uri="{BB962C8B-B14F-4D97-AF65-F5344CB8AC3E}">
        <p14:creationId xmlns:p14="http://schemas.microsoft.com/office/powerpoint/2010/main" val="1458710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728284" y="11340276"/>
            <a:ext cx="20848316" cy="1338787"/>
          </a:xfrm>
        </p:spPr>
        <p:txBody>
          <a:bodyPr anchor="b">
            <a:normAutofit/>
          </a:bodyPr>
          <a:lstStyle>
            <a:lvl1pPr algn="l">
              <a:defRPr sz="5669"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728280" y="1620044"/>
            <a:ext cx="20848319" cy="8600231"/>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80"/>
            </a:lvl1pPr>
            <a:lvl2pPr marL="1079998" indent="0">
              <a:buNone/>
              <a:defRPr sz="3780"/>
            </a:lvl2pPr>
            <a:lvl3pPr marL="2159996" indent="0">
              <a:buNone/>
              <a:defRPr sz="3780"/>
            </a:lvl3pPr>
            <a:lvl4pPr marL="3239994" indent="0">
              <a:buNone/>
              <a:defRPr sz="3780"/>
            </a:lvl4pPr>
            <a:lvl5pPr marL="4319991" indent="0">
              <a:buNone/>
              <a:defRPr sz="3780"/>
            </a:lvl5pPr>
            <a:lvl6pPr marL="5399989" indent="0">
              <a:buNone/>
              <a:defRPr sz="3780"/>
            </a:lvl6pPr>
            <a:lvl7pPr marL="6479987" indent="0">
              <a:buNone/>
              <a:defRPr sz="3780"/>
            </a:lvl7pPr>
            <a:lvl8pPr marL="7559985" indent="0">
              <a:buNone/>
              <a:defRPr sz="3780"/>
            </a:lvl8pPr>
            <a:lvl9pPr marL="8639983" indent="0">
              <a:buNone/>
              <a:defRPr sz="3780"/>
            </a:lvl9pPr>
          </a:lstStyle>
          <a:p>
            <a:r>
              <a:rPr lang="pt-BR"/>
              <a:t>Clique no ícone para adicionar uma imagem</a:t>
            </a:r>
            <a:endParaRPr lang="en-US" dirty="0"/>
          </a:p>
        </p:txBody>
      </p:sp>
      <p:sp>
        <p:nvSpPr>
          <p:cNvPr id="4" name="Text Placeholder 3"/>
          <p:cNvSpPr>
            <a:spLocks noGrp="1"/>
          </p:cNvSpPr>
          <p:nvPr>
            <p:ph type="body" sz="half" idx="2"/>
          </p:nvPr>
        </p:nvSpPr>
        <p:spPr>
          <a:xfrm>
            <a:off x="2728283" y="12679063"/>
            <a:ext cx="20848314" cy="1166280"/>
          </a:xfrm>
        </p:spPr>
        <p:txBody>
          <a:bodyPr>
            <a:normAutofit/>
          </a:bodyPr>
          <a:lstStyle>
            <a:lvl1pPr marL="0" indent="0">
              <a:buNone/>
              <a:defRPr sz="2835"/>
            </a:lvl1pPr>
            <a:lvl2pPr marL="1079998" indent="0">
              <a:buNone/>
              <a:defRPr sz="2835"/>
            </a:lvl2pPr>
            <a:lvl3pPr marL="2159996" indent="0">
              <a:buNone/>
              <a:defRPr sz="2362"/>
            </a:lvl3pPr>
            <a:lvl4pPr marL="3239994" indent="0">
              <a:buNone/>
              <a:defRPr sz="2126"/>
            </a:lvl4pPr>
            <a:lvl5pPr marL="4319991" indent="0">
              <a:buNone/>
              <a:defRPr sz="2126"/>
            </a:lvl5pPr>
            <a:lvl6pPr marL="5399989" indent="0">
              <a:buNone/>
              <a:defRPr sz="2126"/>
            </a:lvl6pPr>
            <a:lvl7pPr marL="6479987" indent="0">
              <a:buNone/>
              <a:defRPr sz="2126"/>
            </a:lvl7pPr>
            <a:lvl8pPr marL="7559985" indent="0">
              <a:buNone/>
              <a:defRPr sz="2126"/>
            </a:lvl8pPr>
            <a:lvl9pPr marL="8639983" indent="0">
              <a:buNone/>
              <a:defRPr sz="2126"/>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D197BA4-3D4C-4079-B0DE-F7C2D383AD95}" type="datetimeFigureOut">
              <a:rPr lang="pt-BR" smtClean="0"/>
              <a:t>03/02/2020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624F11E-66DC-4F85-B74D-31C5C27D3DDA}" type="slidenum">
              <a:rPr lang="pt-BR" smtClean="0"/>
              <a:t>‹nº›</a:t>
            </a:fld>
            <a:endParaRPr lang="pt-BR"/>
          </a:p>
        </p:txBody>
      </p:sp>
    </p:spTree>
    <p:extLst>
      <p:ext uri="{BB962C8B-B14F-4D97-AF65-F5344CB8AC3E}">
        <p14:creationId xmlns:p14="http://schemas.microsoft.com/office/powerpoint/2010/main" val="1608875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728279" y="3420092"/>
            <a:ext cx="20848321" cy="4680127"/>
          </a:xfrm>
        </p:spPr>
        <p:txBody>
          <a:bodyPr/>
          <a:lstStyle>
            <a:lvl1pPr>
              <a:defRPr sz="11339"/>
            </a:lvl1pPr>
          </a:lstStyle>
          <a:p>
            <a:r>
              <a:rPr lang="pt-BR"/>
              <a:t>Clique para editar o título Mestre</a:t>
            </a:r>
            <a:endParaRPr lang="en-US" dirty="0"/>
          </a:p>
        </p:txBody>
      </p:sp>
      <p:sp>
        <p:nvSpPr>
          <p:cNvPr id="8" name="Text Placeholder 3"/>
          <p:cNvSpPr>
            <a:spLocks noGrp="1"/>
          </p:cNvSpPr>
          <p:nvPr>
            <p:ph type="body" sz="half" idx="2"/>
          </p:nvPr>
        </p:nvSpPr>
        <p:spPr>
          <a:xfrm>
            <a:off x="2728279" y="8640234"/>
            <a:ext cx="20848321" cy="5580151"/>
          </a:xfrm>
        </p:spPr>
        <p:txBody>
          <a:bodyPr anchor="ctr">
            <a:normAutofit/>
          </a:bodyPr>
          <a:lstStyle>
            <a:lvl1pPr marL="0" indent="0">
              <a:buNone/>
              <a:defRPr sz="4252"/>
            </a:lvl1pPr>
            <a:lvl2pPr marL="1079998" indent="0">
              <a:buNone/>
              <a:defRPr sz="2835"/>
            </a:lvl2pPr>
            <a:lvl3pPr marL="2159996" indent="0">
              <a:buNone/>
              <a:defRPr sz="2362"/>
            </a:lvl3pPr>
            <a:lvl4pPr marL="3239994" indent="0">
              <a:buNone/>
              <a:defRPr sz="2126"/>
            </a:lvl4pPr>
            <a:lvl5pPr marL="4319991" indent="0">
              <a:buNone/>
              <a:defRPr sz="2126"/>
            </a:lvl5pPr>
            <a:lvl6pPr marL="5399989" indent="0">
              <a:buNone/>
              <a:defRPr sz="2126"/>
            </a:lvl6pPr>
            <a:lvl7pPr marL="6479987" indent="0">
              <a:buNone/>
              <a:defRPr sz="2126"/>
            </a:lvl7pPr>
            <a:lvl8pPr marL="7559985" indent="0">
              <a:buNone/>
              <a:defRPr sz="2126"/>
            </a:lvl8pPr>
            <a:lvl9pPr marL="8639983" indent="0">
              <a:buNone/>
              <a:defRPr sz="2126"/>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4D197BA4-3D4C-4079-B0DE-F7C2D383AD95}" type="datetimeFigureOut">
              <a:rPr lang="pt-BR" smtClean="0"/>
              <a:t>03/02/2020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624F11E-66DC-4F85-B74D-31C5C27D3DDA}" type="slidenum">
              <a:rPr lang="pt-BR" smtClean="0"/>
              <a:t>‹nº›</a:t>
            </a:fld>
            <a:endParaRPr lang="pt-BR"/>
          </a:p>
        </p:txBody>
      </p:sp>
    </p:spTree>
    <p:extLst>
      <p:ext uri="{BB962C8B-B14F-4D97-AF65-F5344CB8AC3E}">
        <p14:creationId xmlns:p14="http://schemas.microsoft.com/office/powerpoint/2010/main" val="1463517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720058" y="3420093"/>
            <a:ext cx="18896299" cy="5488433"/>
          </a:xfrm>
        </p:spPr>
        <p:txBody>
          <a:bodyPr/>
          <a:lstStyle>
            <a:lvl1pPr>
              <a:defRPr sz="11339"/>
            </a:lvl1pPr>
          </a:lstStyle>
          <a:p>
            <a:r>
              <a:rPr lang="pt-BR"/>
              <a:t>Clique para editar o título Mestre</a:t>
            </a:r>
            <a:endParaRPr lang="en-US" dirty="0"/>
          </a:p>
        </p:txBody>
      </p:sp>
      <p:sp>
        <p:nvSpPr>
          <p:cNvPr id="14" name="Text Placeholder 3"/>
          <p:cNvSpPr>
            <a:spLocks noGrp="1"/>
          </p:cNvSpPr>
          <p:nvPr>
            <p:ph type="body" sz="half" idx="13"/>
          </p:nvPr>
        </p:nvSpPr>
        <p:spPr>
          <a:xfrm>
            <a:off x="4560067" y="8908526"/>
            <a:ext cx="17447095" cy="808307"/>
          </a:xfrm>
        </p:spPr>
        <p:txBody>
          <a:bodyPr anchor="t">
            <a:normAutofit/>
          </a:bodyPr>
          <a:lstStyle>
            <a:lvl1pPr marL="0" indent="0">
              <a:buNone/>
              <a:defRPr lang="en-US" sz="3307" b="0" i="0" kern="1200" cap="small" dirty="0">
                <a:solidFill>
                  <a:schemeClr val="accent1"/>
                </a:solidFill>
                <a:latin typeface="+mj-lt"/>
                <a:ea typeface="+mj-ea"/>
                <a:cs typeface="+mj-cs"/>
              </a:defRPr>
            </a:lvl1pPr>
            <a:lvl2pPr marL="1079998" indent="0">
              <a:buNone/>
              <a:defRPr sz="2835"/>
            </a:lvl2pPr>
            <a:lvl3pPr marL="2159996" indent="0">
              <a:buNone/>
              <a:defRPr sz="2362"/>
            </a:lvl3pPr>
            <a:lvl4pPr marL="3239994" indent="0">
              <a:buNone/>
              <a:defRPr sz="2126"/>
            </a:lvl4pPr>
            <a:lvl5pPr marL="4319991" indent="0">
              <a:buNone/>
              <a:defRPr sz="2126"/>
            </a:lvl5pPr>
            <a:lvl6pPr marL="5399989" indent="0">
              <a:buNone/>
              <a:defRPr sz="2126"/>
            </a:lvl6pPr>
            <a:lvl7pPr marL="6479987" indent="0">
              <a:buNone/>
              <a:defRPr sz="2126"/>
            </a:lvl7pPr>
            <a:lvl8pPr marL="7559985" indent="0">
              <a:buNone/>
              <a:defRPr sz="2126"/>
            </a:lvl8pPr>
            <a:lvl9pPr marL="8639983" indent="0">
              <a:buNone/>
              <a:defRPr sz="2126"/>
            </a:lvl9pPr>
          </a:lstStyle>
          <a:p>
            <a:pPr lvl="0"/>
            <a:r>
              <a:rPr lang="pt-BR"/>
              <a:t>Clique para editar os estilos de texto Mestres</a:t>
            </a:r>
          </a:p>
        </p:txBody>
      </p:sp>
      <p:sp>
        <p:nvSpPr>
          <p:cNvPr id="10" name="Text Placeholder 3"/>
          <p:cNvSpPr>
            <a:spLocks noGrp="1"/>
          </p:cNvSpPr>
          <p:nvPr>
            <p:ph type="body" sz="half" idx="2"/>
          </p:nvPr>
        </p:nvSpPr>
        <p:spPr>
          <a:xfrm>
            <a:off x="2728279" y="10277420"/>
            <a:ext cx="20848321" cy="3960107"/>
          </a:xfrm>
        </p:spPr>
        <p:txBody>
          <a:bodyPr anchor="ctr">
            <a:normAutofit/>
          </a:bodyPr>
          <a:lstStyle>
            <a:lvl1pPr marL="0" indent="0">
              <a:buNone/>
              <a:defRPr sz="4252"/>
            </a:lvl1pPr>
            <a:lvl2pPr marL="1079998" indent="0">
              <a:buNone/>
              <a:defRPr sz="2835"/>
            </a:lvl2pPr>
            <a:lvl3pPr marL="2159996" indent="0">
              <a:buNone/>
              <a:defRPr sz="2362"/>
            </a:lvl3pPr>
            <a:lvl4pPr marL="3239994" indent="0">
              <a:buNone/>
              <a:defRPr sz="2126"/>
            </a:lvl4pPr>
            <a:lvl5pPr marL="4319991" indent="0">
              <a:buNone/>
              <a:defRPr sz="2126"/>
            </a:lvl5pPr>
            <a:lvl6pPr marL="5399989" indent="0">
              <a:buNone/>
              <a:defRPr sz="2126"/>
            </a:lvl6pPr>
            <a:lvl7pPr marL="6479987" indent="0">
              <a:buNone/>
              <a:defRPr sz="2126"/>
            </a:lvl7pPr>
            <a:lvl8pPr marL="7559985" indent="0">
              <a:buNone/>
              <a:defRPr sz="2126"/>
            </a:lvl8pPr>
            <a:lvl9pPr marL="8639983" indent="0">
              <a:buNone/>
              <a:defRPr sz="2126"/>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4D197BA4-3D4C-4079-B0DE-F7C2D383AD95}" type="datetimeFigureOut">
              <a:rPr lang="pt-BR" smtClean="0"/>
              <a:t>03/02/2020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624F11E-66DC-4F85-B74D-31C5C27D3DDA}" type="slidenum">
              <a:rPr lang="pt-BR" smtClean="0"/>
              <a:t>‹nº›</a:t>
            </a:fld>
            <a:endParaRPr lang="pt-BR"/>
          </a:p>
        </p:txBody>
      </p:sp>
      <p:sp>
        <p:nvSpPr>
          <p:cNvPr id="11" name="TextBox 10"/>
          <p:cNvSpPr txBox="1"/>
          <p:nvPr/>
        </p:nvSpPr>
        <p:spPr>
          <a:xfrm>
            <a:off x="2121988" y="2294362"/>
            <a:ext cx="1894308" cy="4527265"/>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28819" dirty="0"/>
              <a:t>“</a:t>
            </a:r>
          </a:p>
        </p:txBody>
      </p:sp>
      <p:sp>
        <p:nvSpPr>
          <p:cNvPr id="13" name="TextBox 12"/>
          <p:cNvSpPr txBox="1"/>
          <p:nvPr/>
        </p:nvSpPr>
        <p:spPr>
          <a:xfrm>
            <a:off x="22040853" y="6174468"/>
            <a:ext cx="1894308" cy="4527265"/>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28819" dirty="0"/>
              <a:t>”</a:t>
            </a:r>
          </a:p>
        </p:txBody>
      </p:sp>
    </p:spTree>
    <p:extLst>
      <p:ext uri="{BB962C8B-B14F-4D97-AF65-F5344CB8AC3E}">
        <p14:creationId xmlns:p14="http://schemas.microsoft.com/office/powerpoint/2010/main" val="1114672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728279" y="7380202"/>
            <a:ext cx="20848321" cy="3905255"/>
          </a:xfrm>
        </p:spPr>
        <p:txBody>
          <a:bodyPr anchor="b"/>
          <a:lstStyle>
            <a:lvl1pPr algn="l">
              <a:defRPr sz="9449" b="0" cap="none"/>
            </a:lvl1pPr>
          </a:lstStyle>
          <a:p>
            <a:r>
              <a:rPr lang="pt-BR"/>
              <a:t>Clique para editar o título Mestre</a:t>
            </a:r>
            <a:endParaRPr lang="en-US" dirty="0"/>
          </a:p>
        </p:txBody>
      </p:sp>
      <p:sp>
        <p:nvSpPr>
          <p:cNvPr id="3" name="Text Placeholder 2"/>
          <p:cNvSpPr>
            <a:spLocks noGrp="1"/>
          </p:cNvSpPr>
          <p:nvPr>
            <p:ph type="body" idx="1"/>
          </p:nvPr>
        </p:nvSpPr>
        <p:spPr>
          <a:xfrm>
            <a:off x="2728280" y="11285457"/>
            <a:ext cx="20848319" cy="2032496"/>
          </a:xfrm>
        </p:spPr>
        <p:txBody>
          <a:bodyPr anchor="t"/>
          <a:lstStyle>
            <a:lvl1pPr marL="0" indent="0" algn="l">
              <a:buNone/>
              <a:defRPr sz="4724" cap="none">
                <a:solidFill>
                  <a:schemeClr val="accent1"/>
                </a:solidFill>
              </a:defRPr>
            </a:lvl1pPr>
            <a:lvl2pPr marL="1079998" indent="0">
              <a:buNone/>
              <a:defRPr sz="4252">
                <a:solidFill>
                  <a:schemeClr val="tx1">
                    <a:tint val="75000"/>
                  </a:schemeClr>
                </a:solidFill>
              </a:defRPr>
            </a:lvl2pPr>
            <a:lvl3pPr marL="2159996" indent="0">
              <a:buNone/>
              <a:defRPr sz="3780">
                <a:solidFill>
                  <a:schemeClr val="tx1">
                    <a:tint val="75000"/>
                  </a:schemeClr>
                </a:solidFill>
              </a:defRPr>
            </a:lvl3pPr>
            <a:lvl4pPr marL="3239994" indent="0">
              <a:buNone/>
              <a:defRPr sz="3307">
                <a:solidFill>
                  <a:schemeClr val="tx1">
                    <a:tint val="75000"/>
                  </a:schemeClr>
                </a:solidFill>
              </a:defRPr>
            </a:lvl4pPr>
            <a:lvl5pPr marL="4319991" indent="0">
              <a:buNone/>
              <a:defRPr sz="3307">
                <a:solidFill>
                  <a:schemeClr val="tx1">
                    <a:tint val="75000"/>
                  </a:schemeClr>
                </a:solidFill>
              </a:defRPr>
            </a:lvl5pPr>
            <a:lvl6pPr marL="5399989" indent="0">
              <a:buNone/>
              <a:defRPr sz="3307">
                <a:solidFill>
                  <a:schemeClr val="tx1">
                    <a:tint val="75000"/>
                  </a:schemeClr>
                </a:solidFill>
              </a:defRPr>
            </a:lvl6pPr>
            <a:lvl7pPr marL="6479987" indent="0">
              <a:buNone/>
              <a:defRPr sz="3307">
                <a:solidFill>
                  <a:schemeClr val="tx1">
                    <a:tint val="75000"/>
                  </a:schemeClr>
                </a:solidFill>
              </a:defRPr>
            </a:lvl7pPr>
            <a:lvl8pPr marL="7559985" indent="0">
              <a:buNone/>
              <a:defRPr sz="3307">
                <a:solidFill>
                  <a:schemeClr val="tx1">
                    <a:tint val="75000"/>
                  </a:schemeClr>
                </a:solidFill>
              </a:defRPr>
            </a:lvl8pPr>
            <a:lvl9pPr marL="8639983" indent="0">
              <a:buNone/>
              <a:defRPr sz="3307">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4D197BA4-3D4C-4079-B0DE-F7C2D383AD95}" type="datetimeFigureOut">
              <a:rPr lang="pt-BR" smtClean="0"/>
              <a:t>03/02/2020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624F11E-66DC-4F85-B74D-31C5C27D3DDA}" type="slidenum">
              <a:rPr lang="pt-BR" smtClean="0"/>
              <a:t>‹nº›</a:t>
            </a:fld>
            <a:endParaRPr lang="pt-BR"/>
          </a:p>
        </p:txBody>
      </p:sp>
    </p:spTree>
    <p:extLst>
      <p:ext uri="{BB962C8B-B14F-4D97-AF65-F5344CB8AC3E}">
        <p14:creationId xmlns:p14="http://schemas.microsoft.com/office/powerpoint/2010/main" val="25237844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9921"/>
            </a:lvl1pPr>
          </a:lstStyle>
          <a:p>
            <a:r>
              <a:rPr lang="pt-BR"/>
              <a:t>Clique para editar o título Mestre</a:t>
            </a:r>
            <a:endParaRPr lang="en-US" dirty="0"/>
          </a:p>
        </p:txBody>
      </p:sp>
      <p:sp>
        <p:nvSpPr>
          <p:cNvPr id="3" name="Text Placeholder 2"/>
          <p:cNvSpPr>
            <a:spLocks noGrp="1"/>
          </p:cNvSpPr>
          <p:nvPr>
            <p:ph type="body" idx="1"/>
          </p:nvPr>
        </p:nvSpPr>
        <p:spPr>
          <a:xfrm>
            <a:off x="1495172" y="4680126"/>
            <a:ext cx="6961204" cy="1361286"/>
          </a:xfrm>
        </p:spPr>
        <p:txBody>
          <a:bodyPr anchor="b">
            <a:noAutofit/>
          </a:bodyPr>
          <a:lstStyle>
            <a:lvl1pPr marL="0" indent="0">
              <a:buNone/>
              <a:defRPr sz="5669" b="0">
                <a:solidFill>
                  <a:schemeClr val="accent1"/>
                </a:solidFill>
              </a:defRPr>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pt-BR"/>
              <a:t>Clique para editar os estilos de texto Mestres</a:t>
            </a:r>
          </a:p>
        </p:txBody>
      </p:sp>
      <p:sp>
        <p:nvSpPr>
          <p:cNvPr id="16" name="Text Placeholder 3"/>
          <p:cNvSpPr>
            <a:spLocks noGrp="1"/>
          </p:cNvSpPr>
          <p:nvPr>
            <p:ph type="body" sz="half" idx="15"/>
          </p:nvPr>
        </p:nvSpPr>
        <p:spPr>
          <a:xfrm>
            <a:off x="1541274" y="6300171"/>
            <a:ext cx="6915102" cy="8478980"/>
          </a:xfrm>
        </p:spPr>
        <p:txBody>
          <a:bodyPr anchor="t">
            <a:normAutofit/>
          </a:bodyPr>
          <a:lstStyle>
            <a:lvl1pPr marL="0" indent="0">
              <a:buNone/>
              <a:defRPr sz="3307"/>
            </a:lvl1pPr>
            <a:lvl2pPr marL="1079998" indent="0">
              <a:buNone/>
              <a:defRPr sz="2835"/>
            </a:lvl2pPr>
            <a:lvl3pPr marL="2159996" indent="0">
              <a:buNone/>
              <a:defRPr sz="2362"/>
            </a:lvl3pPr>
            <a:lvl4pPr marL="3239994" indent="0">
              <a:buNone/>
              <a:defRPr sz="2126"/>
            </a:lvl4pPr>
            <a:lvl5pPr marL="4319991" indent="0">
              <a:buNone/>
              <a:defRPr sz="2126"/>
            </a:lvl5pPr>
            <a:lvl6pPr marL="5399989" indent="0">
              <a:buNone/>
              <a:defRPr sz="2126"/>
            </a:lvl6pPr>
            <a:lvl7pPr marL="6479987" indent="0">
              <a:buNone/>
              <a:defRPr sz="2126"/>
            </a:lvl7pPr>
            <a:lvl8pPr marL="7559985" indent="0">
              <a:buNone/>
              <a:defRPr sz="2126"/>
            </a:lvl8pPr>
            <a:lvl9pPr marL="8639983" indent="0">
              <a:buNone/>
              <a:defRPr sz="2126"/>
            </a:lvl9pPr>
          </a:lstStyle>
          <a:p>
            <a:pPr lvl="0"/>
            <a:r>
              <a:rPr lang="pt-BR"/>
              <a:t>Clique para editar os estilos de texto Mestres</a:t>
            </a:r>
          </a:p>
        </p:txBody>
      </p:sp>
      <p:sp>
        <p:nvSpPr>
          <p:cNvPr id="5" name="Text Placeholder 4"/>
          <p:cNvSpPr>
            <a:spLocks noGrp="1"/>
          </p:cNvSpPr>
          <p:nvPr>
            <p:ph type="body" sz="quarter" idx="3"/>
          </p:nvPr>
        </p:nvSpPr>
        <p:spPr>
          <a:xfrm>
            <a:off x="9174134" y="4680126"/>
            <a:ext cx="6936105" cy="1361286"/>
          </a:xfrm>
        </p:spPr>
        <p:txBody>
          <a:bodyPr anchor="b">
            <a:noAutofit/>
          </a:bodyPr>
          <a:lstStyle>
            <a:lvl1pPr marL="0" indent="0">
              <a:buNone/>
              <a:defRPr sz="5669" b="0">
                <a:solidFill>
                  <a:schemeClr val="accent1"/>
                </a:solidFill>
              </a:defRPr>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pt-BR"/>
              <a:t>Clique para editar os estilos de texto Mestres</a:t>
            </a:r>
          </a:p>
        </p:txBody>
      </p:sp>
      <p:sp>
        <p:nvSpPr>
          <p:cNvPr id="19" name="Text Placeholder 3"/>
          <p:cNvSpPr>
            <a:spLocks noGrp="1"/>
          </p:cNvSpPr>
          <p:nvPr>
            <p:ph type="body" sz="half" idx="16"/>
          </p:nvPr>
        </p:nvSpPr>
        <p:spPr>
          <a:xfrm>
            <a:off x="9149205" y="6300171"/>
            <a:ext cx="6961033" cy="8478980"/>
          </a:xfrm>
        </p:spPr>
        <p:txBody>
          <a:bodyPr anchor="t">
            <a:normAutofit/>
          </a:bodyPr>
          <a:lstStyle>
            <a:lvl1pPr marL="0" indent="0">
              <a:buNone/>
              <a:defRPr sz="3307"/>
            </a:lvl1pPr>
            <a:lvl2pPr marL="1079998" indent="0">
              <a:buNone/>
              <a:defRPr sz="2835"/>
            </a:lvl2pPr>
            <a:lvl3pPr marL="2159996" indent="0">
              <a:buNone/>
              <a:defRPr sz="2362"/>
            </a:lvl3pPr>
            <a:lvl4pPr marL="3239994" indent="0">
              <a:buNone/>
              <a:defRPr sz="2126"/>
            </a:lvl4pPr>
            <a:lvl5pPr marL="4319991" indent="0">
              <a:buNone/>
              <a:defRPr sz="2126"/>
            </a:lvl5pPr>
            <a:lvl6pPr marL="5399989" indent="0">
              <a:buNone/>
              <a:defRPr sz="2126"/>
            </a:lvl6pPr>
            <a:lvl7pPr marL="6479987" indent="0">
              <a:buNone/>
              <a:defRPr sz="2126"/>
            </a:lvl7pPr>
            <a:lvl8pPr marL="7559985" indent="0">
              <a:buNone/>
              <a:defRPr sz="2126"/>
            </a:lvl8pPr>
            <a:lvl9pPr marL="8639983" indent="0">
              <a:buNone/>
              <a:defRPr sz="2126"/>
            </a:lvl9pPr>
          </a:lstStyle>
          <a:p>
            <a:pPr lvl="0"/>
            <a:r>
              <a:rPr lang="pt-BR"/>
              <a:t>Clique para editar os estilos de texto Mestres</a:t>
            </a:r>
          </a:p>
        </p:txBody>
      </p:sp>
      <p:sp>
        <p:nvSpPr>
          <p:cNvPr id="14" name="Text Placeholder 4"/>
          <p:cNvSpPr>
            <a:spLocks noGrp="1"/>
          </p:cNvSpPr>
          <p:nvPr>
            <p:ph type="body" sz="quarter" idx="13"/>
          </p:nvPr>
        </p:nvSpPr>
        <p:spPr>
          <a:xfrm>
            <a:off x="16830250" y="4680126"/>
            <a:ext cx="6926353" cy="1361286"/>
          </a:xfrm>
        </p:spPr>
        <p:txBody>
          <a:bodyPr anchor="b">
            <a:noAutofit/>
          </a:bodyPr>
          <a:lstStyle>
            <a:lvl1pPr marL="0" indent="0">
              <a:buNone/>
              <a:defRPr sz="5669" b="0">
                <a:solidFill>
                  <a:schemeClr val="accent1"/>
                </a:solidFill>
              </a:defRPr>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pt-BR"/>
              <a:t>Clique para editar os estilos de texto Mestres</a:t>
            </a:r>
          </a:p>
        </p:txBody>
      </p:sp>
      <p:sp>
        <p:nvSpPr>
          <p:cNvPr id="20" name="Text Placeholder 3"/>
          <p:cNvSpPr>
            <a:spLocks noGrp="1"/>
          </p:cNvSpPr>
          <p:nvPr>
            <p:ph type="body" sz="half" idx="17"/>
          </p:nvPr>
        </p:nvSpPr>
        <p:spPr>
          <a:xfrm>
            <a:off x="16830250" y="6300171"/>
            <a:ext cx="6926353" cy="8478980"/>
          </a:xfrm>
        </p:spPr>
        <p:txBody>
          <a:bodyPr anchor="t">
            <a:normAutofit/>
          </a:bodyPr>
          <a:lstStyle>
            <a:lvl1pPr marL="0" indent="0">
              <a:buNone/>
              <a:defRPr sz="3307"/>
            </a:lvl1pPr>
            <a:lvl2pPr marL="1079998" indent="0">
              <a:buNone/>
              <a:defRPr sz="2835"/>
            </a:lvl2pPr>
            <a:lvl3pPr marL="2159996" indent="0">
              <a:buNone/>
              <a:defRPr sz="2362"/>
            </a:lvl3pPr>
            <a:lvl4pPr marL="3239994" indent="0">
              <a:buNone/>
              <a:defRPr sz="2126"/>
            </a:lvl4pPr>
            <a:lvl5pPr marL="4319991" indent="0">
              <a:buNone/>
              <a:defRPr sz="2126"/>
            </a:lvl5pPr>
            <a:lvl6pPr marL="5399989" indent="0">
              <a:buNone/>
              <a:defRPr sz="2126"/>
            </a:lvl6pPr>
            <a:lvl7pPr marL="6479987" indent="0">
              <a:buNone/>
              <a:defRPr sz="2126"/>
            </a:lvl7pPr>
            <a:lvl8pPr marL="7559985" indent="0">
              <a:buNone/>
              <a:defRPr sz="2126"/>
            </a:lvl8pPr>
            <a:lvl9pPr marL="8639983" indent="0">
              <a:buNone/>
              <a:defRPr sz="2126"/>
            </a:lvl9pPr>
          </a:lstStyle>
          <a:p>
            <a:pPr lvl="0"/>
            <a:r>
              <a:rPr lang="pt-BR"/>
              <a:t>Clique para editar os estilos de texto Mestres</a:t>
            </a:r>
          </a:p>
        </p:txBody>
      </p:sp>
      <p:cxnSp>
        <p:nvCxnSpPr>
          <p:cNvPr id="17" name="Straight Connector 16"/>
          <p:cNvCxnSpPr/>
          <p:nvPr/>
        </p:nvCxnSpPr>
        <p:spPr>
          <a:xfrm>
            <a:off x="8802040" y="5040136"/>
            <a:ext cx="0" cy="9360253"/>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6446448" y="5040136"/>
            <a:ext cx="0" cy="9370841"/>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D197BA4-3D4C-4079-B0DE-F7C2D383AD95}" type="datetimeFigureOut">
              <a:rPr lang="pt-BR" smtClean="0"/>
              <a:t>03/02/2020</a:t>
            </a:fld>
            <a:endParaRPr lang="pt-BR"/>
          </a:p>
        </p:txBody>
      </p:sp>
      <p:sp>
        <p:nvSpPr>
          <p:cNvPr id="4"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624F11E-66DC-4F85-B74D-31C5C27D3DDA}" type="slidenum">
              <a:rPr lang="pt-BR" smtClean="0"/>
              <a:t>‹nº›</a:t>
            </a:fld>
            <a:endParaRPr lang="pt-BR"/>
          </a:p>
        </p:txBody>
      </p:sp>
    </p:spTree>
    <p:extLst>
      <p:ext uri="{BB962C8B-B14F-4D97-AF65-F5344CB8AC3E}">
        <p14:creationId xmlns:p14="http://schemas.microsoft.com/office/powerpoint/2010/main" val="638047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9921"/>
            </a:lvl1pPr>
          </a:lstStyle>
          <a:p>
            <a:r>
              <a:rPr lang="pt-BR"/>
              <a:t>Clique para editar o título Mestre</a:t>
            </a:r>
            <a:endParaRPr lang="en-US" dirty="0"/>
          </a:p>
        </p:txBody>
      </p:sp>
      <p:sp>
        <p:nvSpPr>
          <p:cNvPr id="3" name="Text Placeholder 2"/>
          <p:cNvSpPr>
            <a:spLocks noGrp="1"/>
          </p:cNvSpPr>
          <p:nvPr>
            <p:ph type="body" idx="1"/>
          </p:nvPr>
        </p:nvSpPr>
        <p:spPr>
          <a:xfrm>
            <a:off x="1541274" y="10041883"/>
            <a:ext cx="6945102" cy="1361286"/>
          </a:xfrm>
        </p:spPr>
        <p:txBody>
          <a:bodyPr anchor="b">
            <a:noAutofit/>
          </a:bodyPr>
          <a:lstStyle>
            <a:lvl1pPr marL="0" indent="0">
              <a:buNone/>
              <a:defRPr sz="5669" b="0">
                <a:solidFill>
                  <a:schemeClr val="accent1"/>
                </a:solidFill>
              </a:defRPr>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pt-BR"/>
              <a:t>Clique para editar os estilos de texto Mestres</a:t>
            </a:r>
          </a:p>
        </p:txBody>
      </p:sp>
      <p:sp>
        <p:nvSpPr>
          <p:cNvPr id="29" name="Picture Placeholder 2"/>
          <p:cNvSpPr>
            <a:spLocks noGrp="1" noChangeAspect="1"/>
          </p:cNvSpPr>
          <p:nvPr>
            <p:ph type="pic" idx="15"/>
          </p:nvPr>
        </p:nvSpPr>
        <p:spPr>
          <a:xfrm>
            <a:off x="1541274" y="5220141"/>
            <a:ext cx="6945102" cy="360009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80"/>
            </a:lvl1pPr>
            <a:lvl2pPr marL="1079998" indent="0">
              <a:buNone/>
              <a:defRPr sz="3780"/>
            </a:lvl2pPr>
            <a:lvl3pPr marL="2159996" indent="0">
              <a:buNone/>
              <a:defRPr sz="3780"/>
            </a:lvl3pPr>
            <a:lvl4pPr marL="3239994" indent="0">
              <a:buNone/>
              <a:defRPr sz="3780"/>
            </a:lvl4pPr>
            <a:lvl5pPr marL="4319991" indent="0">
              <a:buNone/>
              <a:defRPr sz="3780"/>
            </a:lvl5pPr>
            <a:lvl6pPr marL="5399989" indent="0">
              <a:buNone/>
              <a:defRPr sz="3780"/>
            </a:lvl6pPr>
            <a:lvl7pPr marL="6479987" indent="0">
              <a:buNone/>
              <a:defRPr sz="3780"/>
            </a:lvl7pPr>
            <a:lvl8pPr marL="7559985" indent="0">
              <a:buNone/>
              <a:defRPr sz="3780"/>
            </a:lvl8pPr>
            <a:lvl9pPr marL="8639983" indent="0">
              <a:buNone/>
              <a:defRPr sz="3780"/>
            </a:lvl9pPr>
          </a:lstStyle>
          <a:p>
            <a:r>
              <a:rPr lang="pt-BR"/>
              <a:t>Clique no ícone para adicionar uma imagem</a:t>
            </a:r>
            <a:endParaRPr lang="en-US" dirty="0"/>
          </a:p>
        </p:txBody>
      </p:sp>
      <p:sp>
        <p:nvSpPr>
          <p:cNvPr id="22" name="Text Placeholder 3"/>
          <p:cNvSpPr>
            <a:spLocks noGrp="1"/>
          </p:cNvSpPr>
          <p:nvPr>
            <p:ph type="body" sz="half" idx="18"/>
          </p:nvPr>
        </p:nvSpPr>
        <p:spPr>
          <a:xfrm>
            <a:off x="1541274" y="11403170"/>
            <a:ext cx="6945102" cy="1557181"/>
          </a:xfrm>
        </p:spPr>
        <p:txBody>
          <a:bodyPr anchor="t">
            <a:normAutofit/>
          </a:bodyPr>
          <a:lstStyle>
            <a:lvl1pPr marL="0" indent="0">
              <a:buNone/>
              <a:defRPr sz="3307"/>
            </a:lvl1pPr>
            <a:lvl2pPr marL="1079998" indent="0">
              <a:buNone/>
              <a:defRPr sz="2835"/>
            </a:lvl2pPr>
            <a:lvl3pPr marL="2159996" indent="0">
              <a:buNone/>
              <a:defRPr sz="2362"/>
            </a:lvl3pPr>
            <a:lvl4pPr marL="3239994" indent="0">
              <a:buNone/>
              <a:defRPr sz="2126"/>
            </a:lvl4pPr>
            <a:lvl5pPr marL="4319991" indent="0">
              <a:buNone/>
              <a:defRPr sz="2126"/>
            </a:lvl5pPr>
            <a:lvl6pPr marL="5399989" indent="0">
              <a:buNone/>
              <a:defRPr sz="2126"/>
            </a:lvl6pPr>
            <a:lvl7pPr marL="6479987" indent="0">
              <a:buNone/>
              <a:defRPr sz="2126"/>
            </a:lvl7pPr>
            <a:lvl8pPr marL="7559985" indent="0">
              <a:buNone/>
              <a:defRPr sz="2126"/>
            </a:lvl8pPr>
            <a:lvl9pPr marL="8639983" indent="0">
              <a:buNone/>
              <a:defRPr sz="2126"/>
            </a:lvl9pPr>
          </a:lstStyle>
          <a:p>
            <a:pPr lvl="0"/>
            <a:r>
              <a:rPr lang="pt-BR"/>
              <a:t>Clique para editar os estilos de texto Mestres</a:t>
            </a:r>
          </a:p>
        </p:txBody>
      </p:sp>
      <p:sp>
        <p:nvSpPr>
          <p:cNvPr id="5" name="Text Placeholder 4"/>
          <p:cNvSpPr>
            <a:spLocks noGrp="1"/>
          </p:cNvSpPr>
          <p:nvPr>
            <p:ph type="body" sz="quarter" idx="3"/>
          </p:nvPr>
        </p:nvSpPr>
        <p:spPr>
          <a:xfrm>
            <a:off x="9187637" y="10041883"/>
            <a:ext cx="6922602" cy="1361286"/>
          </a:xfrm>
        </p:spPr>
        <p:txBody>
          <a:bodyPr anchor="b">
            <a:noAutofit/>
          </a:bodyPr>
          <a:lstStyle>
            <a:lvl1pPr marL="0" indent="0">
              <a:buNone/>
              <a:defRPr sz="5669" b="0">
                <a:solidFill>
                  <a:schemeClr val="accent1"/>
                </a:solidFill>
              </a:defRPr>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pt-BR"/>
              <a:t>Clique para editar os estilos de texto Mestres</a:t>
            </a:r>
          </a:p>
        </p:txBody>
      </p:sp>
      <p:sp>
        <p:nvSpPr>
          <p:cNvPr id="30" name="Picture Placeholder 2"/>
          <p:cNvSpPr>
            <a:spLocks noGrp="1" noChangeAspect="1"/>
          </p:cNvSpPr>
          <p:nvPr>
            <p:ph type="pic" idx="21"/>
          </p:nvPr>
        </p:nvSpPr>
        <p:spPr>
          <a:xfrm>
            <a:off x="9187634" y="5220141"/>
            <a:ext cx="6922602" cy="360009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80"/>
            </a:lvl1pPr>
            <a:lvl2pPr marL="1079998" indent="0">
              <a:buNone/>
              <a:defRPr sz="3780"/>
            </a:lvl2pPr>
            <a:lvl3pPr marL="2159996" indent="0">
              <a:buNone/>
              <a:defRPr sz="3780"/>
            </a:lvl3pPr>
            <a:lvl4pPr marL="3239994" indent="0">
              <a:buNone/>
              <a:defRPr sz="3780"/>
            </a:lvl4pPr>
            <a:lvl5pPr marL="4319991" indent="0">
              <a:buNone/>
              <a:defRPr sz="3780"/>
            </a:lvl5pPr>
            <a:lvl6pPr marL="5399989" indent="0">
              <a:buNone/>
              <a:defRPr sz="3780"/>
            </a:lvl6pPr>
            <a:lvl7pPr marL="6479987" indent="0">
              <a:buNone/>
              <a:defRPr sz="3780"/>
            </a:lvl7pPr>
            <a:lvl8pPr marL="7559985" indent="0">
              <a:buNone/>
              <a:defRPr sz="3780"/>
            </a:lvl8pPr>
            <a:lvl9pPr marL="8639983" indent="0">
              <a:buNone/>
              <a:defRPr sz="3780"/>
            </a:lvl9pPr>
          </a:lstStyle>
          <a:p>
            <a:r>
              <a:rPr lang="pt-BR"/>
              <a:t>Clique no ícone para adicionar uma imagem</a:t>
            </a:r>
            <a:endParaRPr lang="en-US" dirty="0"/>
          </a:p>
        </p:txBody>
      </p:sp>
      <p:sp>
        <p:nvSpPr>
          <p:cNvPr id="23" name="Text Placeholder 3"/>
          <p:cNvSpPr>
            <a:spLocks noGrp="1"/>
          </p:cNvSpPr>
          <p:nvPr>
            <p:ph type="body" sz="half" idx="19"/>
          </p:nvPr>
        </p:nvSpPr>
        <p:spPr>
          <a:xfrm>
            <a:off x="9184439" y="11403168"/>
            <a:ext cx="6931770" cy="1557181"/>
          </a:xfrm>
        </p:spPr>
        <p:txBody>
          <a:bodyPr anchor="t">
            <a:normAutofit/>
          </a:bodyPr>
          <a:lstStyle>
            <a:lvl1pPr marL="0" indent="0">
              <a:buNone/>
              <a:defRPr sz="3307"/>
            </a:lvl1pPr>
            <a:lvl2pPr marL="1079998" indent="0">
              <a:buNone/>
              <a:defRPr sz="2835"/>
            </a:lvl2pPr>
            <a:lvl3pPr marL="2159996" indent="0">
              <a:buNone/>
              <a:defRPr sz="2362"/>
            </a:lvl3pPr>
            <a:lvl4pPr marL="3239994" indent="0">
              <a:buNone/>
              <a:defRPr sz="2126"/>
            </a:lvl4pPr>
            <a:lvl5pPr marL="4319991" indent="0">
              <a:buNone/>
              <a:defRPr sz="2126"/>
            </a:lvl5pPr>
            <a:lvl6pPr marL="5399989" indent="0">
              <a:buNone/>
              <a:defRPr sz="2126"/>
            </a:lvl6pPr>
            <a:lvl7pPr marL="6479987" indent="0">
              <a:buNone/>
              <a:defRPr sz="2126"/>
            </a:lvl7pPr>
            <a:lvl8pPr marL="7559985" indent="0">
              <a:buNone/>
              <a:defRPr sz="2126"/>
            </a:lvl8pPr>
            <a:lvl9pPr marL="8639983" indent="0">
              <a:buNone/>
              <a:defRPr sz="2126"/>
            </a:lvl9pPr>
          </a:lstStyle>
          <a:p>
            <a:pPr lvl="0"/>
            <a:r>
              <a:rPr lang="pt-BR"/>
              <a:t>Clique para editar os estilos de texto Mestres</a:t>
            </a:r>
          </a:p>
        </p:txBody>
      </p:sp>
      <p:sp>
        <p:nvSpPr>
          <p:cNvPr id="14" name="Text Placeholder 4"/>
          <p:cNvSpPr>
            <a:spLocks noGrp="1"/>
          </p:cNvSpPr>
          <p:nvPr>
            <p:ph type="body" sz="quarter" idx="13"/>
          </p:nvPr>
        </p:nvSpPr>
        <p:spPr>
          <a:xfrm>
            <a:off x="16830250" y="10041883"/>
            <a:ext cx="6926353" cy="1361286"/>
          </a:xfrm>
        </p:spPr>
        <p:txBody>
          <a:bodyPr anchor="b">
            <a:noAutofit/>
          </a:bodyPr>
          <a:lstStyle>
            <a:lvl1pPr marL="0" indent="0">
              <a:buNone/>
              <a:defRPr sz="5669" b="0">
                <a:solidFill>
                  <a:schemeClr val="accent1"/>
                </a:solidFill>
              </a:defRPr>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pt-BR"/>
              <a:t>Clique para editar os estilos de texto Mestres</a:t>
            </a:r>
          </a:p>
        </p:txBody>
      </p:sp>
      <p:sp>
        <p:nvSpPr>
          <p:cNvPr id="31" name="Picture Placeholder 2"/>
          <p:cNvSpPr>
            <a:spLocks noGrp="1" noChangeAspect="1"/>
          </p:cNvSpPr>
          <p:nvPr>
            <p:ph type="pic" idx="22"/>
          </p:nvPr>
        </p:nvSpPr>
        <p:spPr>
          <a:xfrm>
            <a:off x="16830247" y="5220141"/>
            <a:ext cx="6926353" cy="360009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80"/>
            </a:lvl1pPr>
            <a:lvl2pPr marL="1079998" indent="0">
              <a:buNone/>
              <a:defRPr sz="3780"/>
            </a:lvl2pPr>
            <a:lvl3pPr marL="2159996" indent="0">
              <a:buNone/>
              <a:defRPr sz="3780"/>
            </a:lvl3pPr>
            <a:lvl4pPr marL="3239994" indent="0">
              <a:buNone/>
              <a:defRPr sz="3780"/>
            </a:lvl4pPr>
            <a:lvl5pPr marL="4319991" indent="0">
              <a:buNone/>
              <a:defRPr sz="3780"/>
            </a:lvl5pPr>
            <a:lvl6pPr marL="5399989" indent="0">
              <a:buNone/>
              <a:defRPr sz="3780"/>
            </a:lvl6pPr>
            <a:lvl7pPr marL="6479987" indent="0">
              <a:buNone/>
              <a:defRPr sz="3780"/>
            </a:lvl7pPr>
            <a:lvl8pPr marL="7559985" indent="0">
              <a:buNone/>
              <a:defRPr sz="3780"/>
            </a:lvl8pPr>
            <a:lvl9pPr marL="8639983" indent="0">
              <a:buNone/>
              <a:defRPr sz="3780"/>
            </a:lvl9pPr>
          </a:lstStyle>
          <a:p>
            <a:r>
              <a:rPr lang="pt-BR"/>
              <a:t>Clique no ícone para adicionar uma imagem</a:t>
            </a:r>
            <a:endParaRPr lang="en-US" dirty="0"/>
          </a:p>
        </p:txBody>
      </p:sp>
      <p:sp>
        <p:nvSpPr>
          <p:cNvPr id="24" name="Text Placeholder 3"/>
          <p:cNvSpPr>
            <a:spLocks noGrp="1"/>
          </p:cNvSpPr>
          <p:nvPr>
            <p:ph type="body" sz="half" idx="20"/>
          </p:nvPr>
        </p:nvSpPr>
        <p:spPr>
          <a:xfrm>
            <a:off x="16829954" y="11403163"/>
            <a:ext cx="6935528" cy="1557181"/>
          </a:xfrm>
        </p:spPr>
        <p:txBody>
          <a:bodyPr anchor="t">
            <a:normAutofit/>
          </a:bodyPr>
          <a:lstStyle>
            <a:lvl1pPr marL="0" indent="0">
              <a:buNone/>
              <a:defRPr sz="3307"/>
            </a:lvl1pPr>
            <a:lvl2pPr marL="1079998" indent="0">
              <a:buNone/>
              <a:defRPr sz="2835"/>
            </a:lvl2pPr>
            <a:lvl3pPr marL="2159996" indent="0">
              <a:buNone/>
              <a:defRPr sz="2362"/>
            </a:lvl3pPr>
            <a:lvl4pPr marL="3239994" indent="0">
              <a:buNone/>
              <a:defRPr sz="2126"/>
            </a:lvl4pPr>
            <a:lvl5pPr marL="4319991" indent="0">
              <a:buNone/>
              <a:defRPr sz="2126"/>
            </a:lvl5pPr>
            <a:lvl6pPr marL="5399989" indent="0">
              <a:buNone/>
              <a:defRPr sz="2126"/>
            </a:lvl6pPr>
            <a:lvl7pPr marL="6479987" indent="0">
              <a:buNone/>
              <a:defRPr sz="2126"/>
            </a:lvl7pPr>
            <a:lvl8pPr marL="7559985" indent="0">
              <a:buNone/>
              <a:defRPr sz="2126"/>
            </a:lvl8pPr>
            <a:lvl9pPr marL="8639983" indent="0">
              <a:buNone/>
              <a:defRPr sz="2126"/>
            </a:lvl9pPr>
          </a:lstStyle>
          <a:p>
            <a:pPr lvl="0"/>
            <a:r>
              <a:rPr lang="pt-BR"/>
              <a:t>Clique para editar os estilos de texto Mestres</a:t>
            </a:r>
          </a:p>
        </p:txBody>
      </p:sp>
      <p:cxnSp>
        <p:nvCxnSpPr>
          <p:cNvPr id="17" name="Straight Connector 16"/>
          <p:cNvCxnSpPr/>
          <p:nvPr/>
        </p:nvCxnSpPr>
        <p:spPr>
          <a:xfrm>
            <a:off x="8802040" y="5040136"/>
            <a:ext cx="0" cy="9360253"/>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6446448" y="5040136"/>
            <a:ext cx="0" cy="9370841"/>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D197BA4-3D4C-4079-B0DE-F7C2D383AD95}" type="datetimeFigureOut">
              <a:rPr lang="pt-BR" smtClean="0"/>
              <a:t>03/02/2020</a:t>
            </a:fld>
            <a:endParaRPr lang="pt-BR"/>
          </a:p>
        </p:txBody>
      </p:sp>
      <p:sp>
        <p:nvSpPr>
          <p:cNvPr id="4"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624F11E-66DC-4F85-B74D-31C5C27D3DDA}" type="slidenum">
              <a:rPr lang="pt-BR" smtClean="0"/>
              <a:t>‹nº›</a:t>
            </a:fld>
            <a:endParaRPr lang="pt-BR"/>
          </a:p>
        </p:txBody>
      </p:sp>
    </p:spTree>
    <p:extLst>
      <p:ext uri="{BB962C8B-B14F-4D97-AF65-F5344CB8AC3E}">
        <p14:creationId xmlns:p14="http://schemas.microsoft.com/office/powerpoint/2010/main" val="12400111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nchorCtr="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D197BA4-3D4C-4079-B0DE-F7C2D383AD95}" type="datetimeFigureOut">
              <a:rPr lang="pt-BR" smtClean="0"/>
              <a:t>03/02/2020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624F11E-66DC-4F85-B74D-31C5C27D3DDA}" type="slidenum">
              <a:rPr lang="pt-BR" smtClean="0"/>
              <a:t>‹nº›</a:t>
            </a:fld>
            <a:endParaRPr lang="pt-BR"/>
          </a:p>
        </p:txBody>
      </p:sp>
    </p:spTree>
    <p:extLst>
      <p:ext uri="{BB962C8B-B14F-4D97-AF65-F5344CB8AC3E}">
        <p14:creationId xmlns:p14="http://schemas.microsoft.com/office/powerpoint/2010/main" val="16664061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616540" y="1016280"/>
            <a:ext cx="4140063" cy="13762872"/>
          </a:xfrm>
        </p:spPr>
        <p:txBody>
          <a:bodyPr vert="eaVert" anchor="b" anchorCtr="0"/>
          <a:lstStyle/>
          <a:p>
            <a:r>
              <a:rPr lang="pt-BR"/>
              <a:t>Clique para editar o título Mestre</a:t>
            </a:r>
            <a:endParaRPr lang="en-US" dirty="0"/>
          </a:p>
        </p:txBody>
      </p:sp>
      <p:sp>
        <p:nvSpPr>
          <p:cNvPr id="3" name="Vertical Text Placeholder 2"/>
          <p:cNvSpPr>
            <a:spLocks noGrp="1"/>
          </p:cNvSpPr>
          <p:nvPr>
            <p:ph type="body" orient="vert" idx="1"/>
          </p:nvPr>
        </p:nvSpPr>
        <p:spPr>
          <a:xfrm>
            <a:off x="1541275" y="2096310"/>
            <a:ext cx="17535256" cy="12682841"/>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D197BA4-3D4C-4079-B0DE-F7C2D383AD95}" type="datetimeFigureOut">
              <a:rPr lang="pt-BR" smtClean="0"/>
              <a:t>03/02/2020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624F11E-66DC-4F85-B74D-31C5C27D3DDA}" type="slidenum">
              <a:rPr lang="pt-BR" smtClean="0"/>
              <a:t>‹nº›</a:t>
            </a:fld>
            <a:endParaRPr lang="pt-BR"/>
          </a:p>
        </p:txBody>
      </p:sp>
    </p:spTree>
    <p:extLst>
      <p:ext uri="{BB962C8B-B14F-4D97-AF65-F5344CB8AC3E}">
        <p14:creationId xmlns:p14="http://schemas.microsoft.com/office/powerpoint/2010/main" val="1452839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D197BA4-3D4C-4079-B0DE-F7C2D383AD95}" type="datetimeFigureOut">
              <a:rPr lang="pt-BR" smtClean="0"/>
              <a:t>03/02/2020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624F11E-66DC-4F85-B74D-31C5C27D3DDA}" type="slidenum">
              <a:rPr lang="pt-BR" smtClean="0"/>
              <a:t>‹nº›</a:t>
            </a:fld>
            <a:endParaRPr lang="pt-BR"/>
          </a:p>
        </p:txBody>
      </p:sp>
    </p:spTree>
    <p:extLst>
      <p:ext uri="{BB962C8B-B14F-4D97-AF65-F5344CB8AC3E}">
        <p14:creationId xmlns:p14="http://schemas.microsoft.com/office/powerpoint/2010/main" val="406203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728284" y="6760183"/>
            <a:ext cx="20848316" cy="4525273"/>
          </a:xfrm>
        </p:spPr>
        <p:txBody>
          <a:bodyPr anchor="b"/>
          <a:lstStyle>
            <a:lvl1pPr algn="l">
              <a:defRPr sz="9449" b="0" cap="none"/>
            </a:lvl1pPr>
          </a:lstStyle>
          <a:p>
            <a:r>
              <a:rPr lang="pt-BR"/>
              <a:t>Clique para editar o título Mestre</a:t>
            </a:r>
            <a:endParaRPr lang="en-US" dirty="0"/>
          </a:p>
        </p:txBody>
      </p:sp>
      <p:sp>
        <p:nvSpPr>
          <p:cNvPr id="3" name="Text Placeholder 2"/>
          <p:cNvSpPr>
            <a:spLocks noGrp="1"/>
          </p:cNvSpPr>
          <p:nvPr>
            <p:ph type="body" idx="1"/>
          </p:nvPr>
        </p:nvSpPr>
        <p:spPr>
          <a:xfrm>
            <a:off x="2728280" y="11285457"/>
            <a:ext cx="20848319" cy="2032496"/>
          </a:xfrm>
        </p:spPr>
        <p:txBody>
          <a:bodyPr anchor="t"/>
          <a:lstStyle>
            <a:lvl1pPr marL="0" indent="0" algn="l">
              <a:buNone/>
              <a:defRPr sz="4724" cap="all">
                <a:solidFill>
                  <a:schemeClr val="accent1"/>
                </a:solidFill>
              </a:defRPr>
            </a:lvl1pPr>
            <a:lvl2pPr marL="1079998" indent="0">
              <a:buNone/>
              <a:defRPr sz="4252">
                <a:solidFill>
                  <a:schemeClr val="tx1">
                    <a:tint val="75000"/>
                  </a:schemeClr>
                </a:solidFill>
              </a:defRPr>
            </a:lvl2pPr>
            <a:lvl3pPr marL="2159996" indent="0">
              <a:buNone/>
              <a:defRPr sz="3780">
                <a:solidFill>
                  <a:schemeClr val="tx1">
                    <a:tint val="75000"/>
                  </a:schemeClr>
                </a:solidFill>
              </a:defRPr>
            </a:lvl3pPr>
            <a:lvl4pPr marL="3239994" indent="0">
              <a:buNone/>
              <a:defRPr sz="3307">
                <a:solidFill>
                  <a:schemeClr val="tx1">
                    <a:tint val="75000"/>
                  </a:schemeClr>
                </a:solidFill>
              </a:defRPr>
            </a:lvl4pPr>
            <a:lvl5pPr marL="4319991" indent="0">
              <a:buNone/>
              <a:defRPr sz="3307">
                <a:solidFill>
                  <a:schemeClr val="tx1">
                    <a:tint val="75000"/>
                  </a:schemeClr>
                </a:solidFill>
              </a:defRPr>
            </a:lvl5pPr>
            <a:lvl6pPr marL="5399989" indent="0">
              <a:buNone/>
              <a:defRPr sz="3307">
                <a:solidFill>
                  <a:schemeClr val="tx1">
                    <a:tint val="75000"/>
                  </a:schemeClr>
                </a:solidFill>
              </a:defRPr>
            </a:lvl6pPr>
            <a:lvl7pPr marL="6479987" indent="0">
              <a:buNone/>
              <a:defRPr sz="3307">
                <a:solidFill>
                  <a:schemeClr val="tx1">
                    <a:tint val="75000"/>
                  </a:schemeClr>
                </a:solidFill>
              </a:defRPr>
            </a:lvl7pPr>
            <a:lvl8pPr marL="7559985" indent="0">
              <a:buNone/>
              <a:defRPr sz="3307">
                <a:solidFill>
                  <a:schemeClr val="tx1">
                    <a:tint val="75000"/>
                  </a:schemeClr>
                </a:solidFill>
              </a:defRPr>
            </a:lvl8pPr>
            <a:lvl9pPr marL="8639983" indent="0">
              <a:buNone/>
              <a:defRPr sz="3307">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4D197BA4-3D4C-4079-B0DE-F7C2D383AD95}" type="datetimeFigureOut">
              <a:rPr lang="pt-BR" smtClean="0"/>
              <a:t>03/02/2020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624F11E-66DC-4F85-B74D-31C5C27D3DDA}" type="slidenum">
              <a:rPr lang="pt-BR" smtClean="0"/>
              <a:t>‹nº›</a:t>
            </a:fld>
            <a:endParaRPr lang="pt-BR"/>
          </a:p>
        </p:txBody>
      </p:sp>
    </p:spTree>
    <p:extLst>
      <p:ext uri="{BB962C8B-B14F-4D97-AF65-F5344CB8AC3E}">
        <p14:creationId xmlns:p14="http://schemas.microsoft.com/office/powerpoint/2010/main" val="2028676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606288" y="4867633"/>
            <a:ext cx="10385206" cy="9911519"/>
          </a:xfrm>
        </p:spPr>
        <p:txBody>
          <a:bodyPr>
            <a:normAutofit/>
          </a:bodyPr>
          <a:lstStyle>
            <a:lvl1pPr>
              <a:defRPr sz="4252"/>
            </a:lvl1pPr>
            <a:lvl2pPr>
              <a:defRPr sz="3780"/>
            </a:lvl2pPr>
            <a:lvl3pPr>
              <a:defRPr sz="3307"/>
            </a:lvl3pPr>
            <a:lvl4pPr>
              <a:defRPr sz="2835"/>
            </a:lvl4pPr>
            <a:lvl5pPr>
              <a:defRPr sz="2835"/>
            </a:lvl5pPr>
            <a:lvl6pPr>
              <a:defRPr sz="2835"/>
            </a:lvl6pPr>
            <a:lvl7pPr>
              <a:defRPr sz="2835"/>
            </a:lvl7pPr>
            <a:lvl8pPr>
              <a:defRPr sz="2835"/>
            </a:lvl8pPr>
            <a:lvl9pPr>
              <a:defRPr sz="2835"/>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13357268" y="4857043"/>
            <a:ext cx="10385211" cy="9922107"/>
          </a:xfrm>
        </p:spPr>
        <p:txBody>
          <a:bodyPr>
            <a:normAutofit/>
          </a:bodyPr>
          <a:lstStyle>
            <a:lvl1pPr>
              <a:defRPr sz="4252"/>
            </a:lvl1pPr>
            <a:lvl2pPr>
              <a:defRPr sz="3780"/>
            </a:lvl2pPr>
            <a:lvl3pPr>
              <a:defRPr sz="3307"/>
            </a:lvl3pPr>
            <a:lvl4pPr>
              <a:defRPr sz="2835"/>
            </a:lvl4pPr>
            <a:lvl5pPr>
              <a:defRPr sz="2835"/>
            </a:lvl5pPr>
            <a:lvl6pPr>
              <a:defRPr sz="2835"/>
            </a:lvl6pPr>
            <a:lvl7pPr>
              <a:defRPr sz="2835"/>
            </a:lvl7pPr>
            <a:lvl8pPr>
              <a:defRPr sz="2835"/>
            </a:lvl8pPr>
            <a:lvl9pPr>
              <a:defRPr sz="2835"/>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D197BA4-3D4C-4079-B0DE-F7C2D383AD95}" type="datetimeFigureOut">
              <a:rPr lang="pt-BR" smtClean="0"/>
              <a:t>03/02/2020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624F11E-66DC-4F85-B74D-31C5C27D3DDA}" type="slidenum">
              <a:rPr lang="pt-BR" smtClean="0"/>
              <a:t>‹nº›</a:t>
            </a:fld>
            <a:endParaRPr lang="pt-BR"/>
          </a:p>
        </p:txBody>
      </p:sp>
    </p:spTree>
    <p:extLst>
      <p:ext uri="{BB962C8B-B14F-4D97-AF65-F5344CB8AC3E}">
        <p14:creationId xmlns:p14="http://schemas.microsoft.com/office/powerpoint/2010/main" val="1579103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2606289" y="4500121"/>
            <a:ext cx="10385204" cy="1361286"/>
          </a:xfrm>
        </p:spPr>
        <p:txBody>
          <a:bodyPr anchor="b">
            <a:noAutofit/>
          </a:bodyPr>
          <a:lstStyle>
            <a:lvl1pPr marL="0" indent="0">
              <a:buNone/>
              <a:defRPr sz="5669" b="0">
                <a:solidFill>
                  <a:schemeClr val="accent1"/>
                </a:solidFill>
              </a:defRPr>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pt-BR"/>
              <a:t>Clique para editar os estilos de texto Mestres</a:t>
            </a:r>
          </a:p>
        </p:txBody>
      </p:sp>
      <p:sp>
        <p:nvSpPr>
          <p:cNvPr id="4" name="Content Placeholder 3"/>
          <p:cNvSpPr>
            <a:spLocks noGrp="1"/>
          </p:cNvSpPr>
          <p:nvPr>
            <p:ph sz="half" idx="2"/>
          </p:nvPr>
        </p:nvSpPr>
        <p:spPr>
          <a:xfrm>
            <a:off x="2606288" y="5940161"/>
            <a:ext cx="10385206" cy="8838990"/>
          </a:xfrm>
        </p:spPr>
        <p:txBody>
          <a:bodyPr>
            <a:normAutofit/>
          </a:bodyPr>
          <a:lstStyle>
            <a:lvl1pPr>
              <a:defRPr sz="4252"/>
            </a:lvl1pPr>
            <a:lvl2pPr>
              <a:defRPr sz="3780"/>
            </a:lvl2pPr>
            <a:lvl3pPr>
              <a:defRPr sz="3307"/>
            </a:lvl3pPr>
            <a:lvl4pPr>
              <a:defRPr sz="2835"/>
            </a:lvl4pPr>
            <a:lvl5pPr>
              <a:defRPr sz="2835"/>
            </a:lvl5pPr>
            <a:lvl6pPr>
              <a:defRPr sz="2835"/>
            </a:lvl6pPr>
            <a:lvl7pPr>
              <a:defRPr sz="2835"/>
            </a:lvl7pPr>
            <a:lvl8pPr>
              <a:defRPr sz="2835"/>
            </a:lvl8pPr>
            <a:lvl9pPr>
              <a:defRPr sz="2835"/>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13357273" y="4500121"/>
            <a:ext cx="10385206" cy="1361286"/>
          </a:xfrm>
        </p:spPr>
        <p:txBody>
          <a:bodyPr anchor="b">
            <a:noAutofit/>
          </a:bodyPr>
          <a:lstStyle>
            <a:lvl1pPr marL="0" indent="0">
              <a:buNone/>
              <a:defRPr sz="5669" b="0">
                <a:solidFill>
                  <a:schemeClr val="accent1"/>
                </a:solidFill>
              </a:defRPr>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pt-BR"/>
              <a:t>Clique para editar os estilos de texto Mestres</a:t>
            </a:r>
          </a:p>
        </p:txBody>
      </p:sp>
      <p:sp>
        <p:nvSpPr>
          <p:cNvPr id="6" name="Content Placeholder 5"/>
          <p:cNvSpPr>
            <a:spLocks noGrp="1"/>
          </p:cNvSpPr>
          <p:nvPr>
            <p:ph sz="quarter" idx="4"/>
          </p:nvPr>
        </p:nvSpPr>
        <p:spPr>
          <a:xfrm>
            <a:off x="13357273" y="5940161"/>
            <a:ext cx="10385206" cy="8838990"/>
          </a:xfrm>
        </p:spPr>
        <p:txBody>
          <a:bodyPr>
            <a:normAutofit/>
          </a:bodyPr>
          <a:lstStyle>
            <a:lvl1pPr>
              <a:defRPr sz="4252"/>
            </a:lvl1pPr>
            <a:lvl2pPr>
              <a:defRPr sz="3780"/>
            </a:lvl2pPr>
            <a:lvl3pPr>
              <a:defRPr sz="3307"/>
            </a:lvl3pPr>
            <a:lvl4pPr>
              <a:defRPr sz="2835"/>
            </a:lvl4pPr>
            <a:lvl5pPr>
              <a:defRPr sz="2835"/>
            </a:lvl5pPr>
            <a:lvl6pPr>
              <a:defRPr sz="2835"/>
            </a:lvl6pPr>
            <a:lvl7pPr>
              <a:defRPr sz="2835"/>
            </a:lvl7pPr>
            <a:lvl8pPr>
              <a:defRPr sz="2835"/>
            </a:lvl8pPr>
            <a:lvl9pPr>
              <a:defRPr sz="2835"/>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D197BA4-3D4C-4079-B0DE-F7C2D383AD95}" type="datetimeFigureOut">
              <a:rPr lang="pt-BR" smtClean="0"/>
              <a:t>03/02/2020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F624F11E-66DC-4F85-B74D-31C5C27D3DDA}" type="slidenum">
              <a:rPr lang="pt-BR" smtClean="0"/>
              <a:t>‹nº›</a:t>
            </a:fld>
            <a:endParaRPr lang="pt-BR"/>
          </a:p>
        </p:txBody>
      </p:sp>
    </p:spTree>
    <p:extLst>
      <p:ext uri="{BB962C8B-B14F-4D97-AF65-F5344CB8AC3E}">
        <p14:creationId xmlns:p14="http://schemas.microsoft.com/office/powerpoint/2010/main" val="97987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7" name="Date Placeholder 2"/>
          <p:cNvSpPr>
            <a:spLocks noGrp="1"/>
          </p:cNvSpPr>
          <p:nvPr>
            <p:ph type="dt" sz="half" idx="10"/>
          </p:nvPr>
        </p:nvSpPr>
        <p:spPr/>
        <p:txBody>
          <a:bodyPr/>
          <a:lstStyle/>
          <a:p>
            <a:fld id="{4D197BA4-3D4C-4079-B0DE-F7C2D383AD95}" type="datetimeFigureOut">
              <a:rPr lang="pt-BR" smtClean="0"/>
              <a:t>03/02/2020</a:t>
            </a:fld>
            <a:endParaRPr lang="pt-BR"/>
          </a:p>
        </p:txBody>
      </p:sp>
      <p:sp>
        <p:nvSpPr>
          <p:cNvPr id="5" name="Footer Placeholder 3"/>
          <p:cNvSpPr>
            <a:spLocks noGrp="1"/>
          </p:cNvSpPr>
          <p:nvPr>
            <p:ph type="ftr" sz="quarter" idx="11"/>
          </p:nvPr>
        </p:nvSpPr>
        <p:spPr/>
        <p:txBody>
          <a:bodyPr/>
          <a:lstStyle/>
          <a:p>
            <a:endParaRPr lang="pt-BR"/>
          </a:p>
        </p:txBody>
      </p:sp>
      <p:sp>
        <p:nvSpPr>
          <p:cNvPr id="6" name="Slide Number Placeholder 4"/>
          <p:cNvSpPr>
            <a:spLocks noGrp="1"/>
          </p:cNvSpPr>
          <p:nvPr>
            <p:ph type="sldNum" sz="quarter" idx="12"/>
          </p:nvPr>
        </p:nvSpPr>
        <p:spPr/>
        <p:txBody>
          <a:bodyPr/>
          <a:lstStyle/>
          <a:p>
            <a:fld id="{F624F11E-66DC-4F85-B74D-31C5C27D3DDA}" type="slidenum">
              <a:rPr lang="pt-BR" smtClean="0"/>
              <a:t>‹nº›</a:t>
            </a:fld>
            <a:endParaRPr lang="pt-BR"/>
          </a:p>
        </p:txBody>
      </p:sp>
    </p:spTree>
    <p:extLst>
      <p:ext uri="{BB962C8B-B14F-4D97-AF65-F5344CB8AC3E}">
        <p14:creationId xmlns:p14="http://schemas.microsoft.com/office/powerpoint/2010/main" val="1869979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D197BA4-3D4C-4079-B0DE-F7C2D383AD95}" type="datetimeFigureOut">
              <a:rPr lang="pt-BR" smtClean="0"/>
              <a:t>03/02/2020</a:t>
            </a:fld>
            <a:endParaRPr lang="pt-BR"/>
          </a:p>
        </p:txBody>
      </p:sp>
      <p:sp>
        <p:nvSpPr>
          <p:cNvPr id="5" name="Footer Placeholder 2"/>
          <p:cNvSpPr>
            <a:spLocks noGrp="1"/>
          </p:cNvSpPr>
          <p:nvPr>
            <p:ph type="ftr" sz="quarter" idx="11"/>
          </p:nvPr>
        </p:nvSpPr>
        <p:spPr/>
        <p:txBody>
          <a:bodyPr/>
          <a:lstStyle/>
          <a:p>
            <a:endParaRPr lang="pt-BR"/>
          </a:p>
        </p:txBody>
      </p:sp>
      <p:sp>
        <p:nvSpPr>
          <p:cNvPr id="6" name="Slide Number Placeholder 3"/>
          <p:cNvSpPr>
            <a:spLocks noGrp="1"/>
          </p:cNvSpPr>
          <p:nvPr>
            <p:ph type="sldNum" sz="quarter" idx="12"/>
          </p:nvPr>
        </p:nvSpPr>
        <p:spPr/>
        <p:txBody>
          <a:bodyPr/>
          <a:lstStyle/>
          <a:p>
            <a:fld id="{F624F11E-66DC-4F85-B74D-31C5C27D3DDA}" type="slidenum">
              <a:rPr lang="pt-BR" smtClean="0"/>
              <a:t>‹nº›</a:t>
            </a:fld>
            <a:endParaRPr lang="pt-BR"/>
          </a:p>
        </p:txBody>
      </p:sp>
    </p:spTree>
    <p:extLst>
      <p:ext uri="{BB962C8B-B14F-4D97-AF65-F5344CB8AC3E}">
        <p14:creationId xmlns:p14="http://schemas.microsoft.com/office/powerpoint/2010/main" val="112897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728278" y="3420093"/>
            <a:ext cx="8034128" cy="3420092"/>
          </a:xfrm>
        </p:spPr>
        <p:txBody>
          <a:bodyPr anchor="b"/>
          <a:lstStyle>
            <a:lvl1pPr algn="l">
              <a:defRPr sz="5669" b="0"/>
            </a:lvl1pPr>
          </a:lstStyle>
          <a:p>
            <a:r>
              <a:rPr lang="pt-BR"/>
              <a:t>Clique para editar o título Mestre</a:t>
            </a:r>
            <a:endParaRPr lang="en-US" dirty="0"/>
          </a:p>
        </p:txBody>
      </p:sp>
      <p:sp>
        <p:nvSpPr>
          <p:cNvPr id="3" name="Content Placeholder 2"/>
          <p:cNvSpPr>
            <a:spLocks noGrp="1"/>
          </p:cNvSpPr>
          <p:nvPr>
            <p:ph idx="1"/>
          </p:nvPr>
        </p:nvSpPr>
        <p:spPr>
          <a:xfrm>
            <a:off x="11302410" y="3420092"/>
            <a:ext cx="12274190" cy="10800292"/>
          </a:xfrm>
        </p:spPr>
        <p:txBody>
          <a:bodyPr anchor="ctr">
            <a:normAutofit/>
          </a:bodyPr>
          <a:lstStyle>
            <a:lvl1pPr>
              <a:defRPr sz="4724"/>
            </a:lvl1pPr>
            <a:lvl2pPr>
              <a:defRPr sz="4252"/>
            </a:lvl2pPr>
            <a:lvl3pPr>
              <a:defRPr sz="3780"/>
            </a:lvl3pPr>
            <a:lvl4pPr>
              <a:defRPr sz="3307"/>
            </a:lvl4pPr>
            <a:lvl5pPr>
              <a:defRPr sz="3307"/>
            </a:lvl5pPr>
            <a:lvl6pPr>
              <a:defRPr sz="3307"/>
            </a:lvl6pPr>
            <a:lvl7pPr>
              <a:defRPr sz="3307"/>
            </a:lvl7pPr>
            <a:lvl8pPr>
              <a:defRPr sz="3307"/>
            </a:lvl8pPr>
            <a:lvl9pPr>
              <a:defRPr sz="3307"/>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728279" y="7392201"/>
            <a:ext cx="8034126" cy="6840183"/>
          </a:xfrm>
        </p:spPr>
        <p:txBody>
          <a:bodyPr/>
          <a:lstStyle>
            <a:lvl1pPr marL="0" indent="0">
              <a:buNone/>
              <a:defRPr sz="3307"/>
            </a:lvl1pPr>
            <a:lvl2pPr marL="1079998" indent="0">
              <a:buNone/>
              <a:defRPr sz="2835"/>
            </a:lvl2pPr>
            <a:lvl3pPr marL="2159996" indent="0">
              <a:buNone/>
              <a:defRPr sz="2362"/>
            </a:lvl3pPr>
            <a:lvl4pPr marL="3239994" indent="0">
              <a:buNone/>
              <a:defRPr sz="2126"/>
            </a:lvl4pPr>
            <a:lvl5pPr marL="4319991" indent="0">
              <a:buNone/>
              <a:defRPr sz="2126"/>
            </a:lvl5pPr>
            <a:lvl6pPr marL="5399989" indent="0">
              <a:buNone/>
              <a:defRPr sz="2126"/>
            </a:lvl6pPr>
            <a:lvl7pPr marL="6479987" indent="0">
              <a:buNone/>
              <a:defRPr sz="2126"/>
            </a:lvl7pPr>
            <a:lvl8pPr marL="7559985" indent="0">
              <a:buNone/>
              <a:defRPr sz="2126"/>
            </a:lvl8pPr>
            <a:lvl9pPr marL="8639983" indent="0">
              <a:buNone/>
              <a:defRPr sz="2126"/>
            </a:lvl9pPr>
          </a:lstStyle>
          <a:p>
            <a:pPr lvl="0"/>
            <a:r>
              <a:rPr lang="pt-BR"/>
              <a:t>Clique para editar os estilos de texto Mestres</a:t>
            </a:r>
          </a:p>
        </p:txBody>
      </p:sp>
      <p:sp>
        <p:nvSpPr>
          <p:cNvPr id="7" name="Date Placeholder 4"/>
          <p:cNvSpPr>
            <a:spLocks noGrp="1"/>
          </p:cNvSpPr>
          <p:nvPr>
            <p:ph type="dt" sz="half" idx="10"/>
          </p:nvPr>
        </p:nvSpPr>
        <p:spPr/>
        <p:txBody>
          <a:bodyPr/>
          <a:lstStyle/>
          <a:p>
            <a:fld id="{4D197BA4-3D4C-4079-B0DE-F7C2D383AD95}" type="datetimeFigureOut">
              <a:rPr lang="pt-BR" smtClean="0"/>
              <a:t>03/02/2020</a:t>
            </a:fld>
            <a:endParaRPr lang="pt-BR"/>
          </a:p>
        </p:txBody>
      </p:sp>
      <p:sp>
        <p:nvSpPr>
          <p:cNvPr id="5" name="Footer Placeholder 5"/>
          <p:cNvSpPr>
            <a:spLocks noGrp="1"/>
          </p:cNvSpPr>
          <p:nvPr>
            <p:ph type="ftr" sz="quarter" idx="11"/>
          </p:nvPr>
        </p:nvSpPr>
        <p:spPr/>
        <p:txBody>
          <a:bodyPr/>
          <a:lstStyle/>
          <a:p>
            <a:endParaRPr lang="pt-BR"/>
          </a:p>
        </p:txBody>
      </p:sp>
      <p:sp>
        <p:nvSpPr>
          <p:cNvPr id="6" name="Slide Number Placeholder 6"/>
          <p:cNvSpPr>
            <a:spLocks noGrp="1"/>
          </p:cNvSpPr>
          <p:nvPr>
            <p:ph type="sldNum" sz="quarter" idx="12"/>
          </p:nvPr>
        </p:nvSpPr>
        <p:spPr/>
        <p:txBody>
          <a:bodyPr/>
          <a:lstStyle/>
          <a:p>
            <a:fld id="{F624F11E-66DC-4F85-B74D-31C5C27D3DDA}" type="slidenum">
              <a:rPr lang="pt-BR" smtClean="0"/>
              <a:t>‹nº›</a:t>
            </a:fld>
            <a:endParaRPr lang="pt-BR"/>
          </a:p>
        </p:txBody>
      </p:sp>
    </p:spTree>
    <p:extLst>
      <p:ext uri="{BB962C8B-B14F-4D97-AF65-F5344CB8AC3E}">
        <p14:creationId xmlns:p14="http://schemas.microsoft.com/office/powerpoint/2010/main" val="2144671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725805" y="4380100"/>
            <a:ext cx="12030664" cy="3720119"/>
          </a:xfrm>
        </p:spPr>
        <p:txBody>
          <a:bodyPr anchor="b">
            <a:normAutofit/>
          </a:bodyPr>
          <a:lstStyle>
            <a:lvl1pPr algn="l">
              <a:defRPr sz="8504"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6416492" y="2700073"/>
            <a:ext cx="7560112" cy="1080029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80"/>
            </a:lvl1pPr>
            <a:lvl2pPr marL="1079998" indent="0">
              <a:buNone/>
              <a:defRPr sz="3780"/>
            </a:lvl2pPr>
            <a:lvl3pPr marL="2159996" indent="0">
              <a:buNone/>
              <a:defRPr sz="3780"/>
            </a:lvl3pPr>
            <a:lvl4pPr marL="3239994" indent="0">
              <a:buNone/>
              <a:defRPr sz="3780"/>
            </a:lvl4pPr>
            <a:lvl5pPr marL="4319991" indent="0">
              <a:buNone/>
              <a:defRPr sz="3780"/>
            </a:lvl5pPr>
            <a:lvl6pPr marL="5399989" indent="0">
              <a:buNone/>
              <a:defRPr sz="3780"/>
            </a:lvl6pPr>
            <a:lvl7pPr marL="6479987" indent="0">
              <a:buNone/>
              <a:defRPr sz="3780"/>
            </a:lvl7pPr>
            <a:lvl8pPr marL="7559985" indent="0">
              <a:buNone/>
              <a:defRPr sz="3780"/>
            </a:lvl8pPr>
            <a:lvl9pPr marL="8639983" indent="0">
              <a:buNone/>
              <a:defRPr sz="3780"/>
            </a:lvl9pPr>
          </a:lstStyle>
          <a:p>
            <a:r>
              <a:rPr lang="pt-BR"/>
              <a:t>Clique no ícone para adicionar uma imagem</a:t>
            </a:r>
            <a:endParaRPr lang="en-US" dirty="0"/>
          </a:p>
        </p:txBody>
      </p:sp>
      <p:sp>
        <p:nvSpPr>
          <p:cNvPr id="4" name="Text Placeholder 3"/>
          <p:cNvSpPr>
            <a:spLocks noGrp="1"/>
          </p:cNvSpPr>
          <p:nvPr>
            <p:ph type="body" sz="half" idx="2"/>
          </p:nvPr>
        </p:nvSpPr>
        <p:spPr>
          <a:xfrm>
            <a:off x="2728279" y="8640233"/>
            <a:ext cx="12011939" cy="3240088"/>
          </a:xfrm>
        </p:spPr>
        <p:txBody>
          <a:bodyPr>
            <a:normAutofit/>
          </a:bodyPr>
          <a:lstStyle>
            <a:lvl1pPr marL="0" indent="0">
              <a:buNone/>
              <a:defRPr sz="3307"/>
            </a:lvl1pPr>
            <a:lvl2pPr marL="1079998" indent="0">
              <a:buNone/>
              <a:defRPr sz="2835"/>
            </a:lvl2pPr>
            <a:lvl3pPr marL="2159996" indent="0">
              <a:buNone/>
              <a:defRPr sz="2362"/>
            </a:lvl3pPr>
            <a:lvl4pPr marL="3239994" indent="0">
              <a:buNone/>
              <a:defRPr sz="2126"/>
            </a:lvl4pPr>
            <a:lvl5pPr marL="4319991" indent="0">
              <a:buNone/>
              <a:defRPr sz="2126"/>
            </a:lvl5pPr>
            <a:lvl6pPr marL="5399989" indent="0">
              <a:buNone/>
              <a:defRPr sz="2126"/>
            </a:lvl6pPr>
            <a:lvl7pPr marL="6479987" indent="0">
              <a:buNone/>
              <a:defRPr sz="2126"/>
            </a:lvl7pPr>
            <a:lvl8pPr marL="7559985" indent="0">
              <a:buNone/>
              <a:defRPr sz="2126"/>
            </a:lvl8pPr>
            <a:lvl9pPr marL="8639983" indent="0">
              <a:buNone/>
              <a:defRPr sz="2126"/>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D197BA4-3D4C-4079-B0DE-F7C2D383AD95}" type="datetimeFigureOut">
              <a:rPr lang="pt-BR" smtClean="0"/>
              <a:t>03/02/2020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624F11E-66DC-4F85-B74D-31C5C27D3DDA}" type="slidenum">
              <a:rPr lang="pt-BR" smtClean="0"/>
              <a:t>‹nº›</a:t>
            </a:fld>
            <a:endParaRPr lang="pt-BR"/>
          </a:p>
        </p:txBody>
      </p:sp>
    </p:spTree>
    <p:extLst>
      <p:ext uri="{BB962C8B-B14F-4D97-AF65-F5344CB8AC3E}">
        <p14:creationId xmlns:p14="http://schemas.microsoft.com/office/powerpoint/2010/main" val="83329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6306514"/>
            <a:ext cx="9536390" cy="989392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6832502"/>
            <a:ext cx="3596302" cy="5587835"/>
          </a:xfrm>
          <a:prstGeom prst="rect">
            <a:avLst/>
          </a:prstGeom>
        </p:spPr>
      </p:pic>
      <p:sp>
        <p:nvSpPr>
          <p:cNvPr id="16" name="Oval 15"/>
          <p:cNvSpPr/>
          <p:nvPr/>
        </p:nvSpPr>
        <p:spPr>
          <a:xfrm>
            <a:off x="20336549" y="3960107"/>
            <a:ext cx="6660098" cy="666018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18898383" y="0"/>
            <a:ext cx="3787584" cy="2700073"/>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20336549" y="14392986"/>
            <a:ext cx="2347438" cy="1807452"/>
          </a:xfrm>
          <a:prstGeom prst="rect">
            <a:avLst/>
          </a:prstGeom>
        </p:spPr>
      </p:pic>
      <p:sp>
        <p:nvSpPr>
          <p:cNvPr id="14" name="Rectangle 13"/>
          <p:cNvSpPr/>
          <p:nvPr/>
        </p:nvSpPr>
        <p:spPr>
          <a:xfrm>
            <a:off x="24656613" y="0"/>
            <a:ext cx="1620024" cy="270007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526270" y="1069442"/>
            <a:ext cx="22216209" cy="3308428"/>
          </a:xfrm>
          <a:prstGeom prst="rect">
            <a:avLst/>
          </a:prstGeom>
        </p:spPr>
        <p:txBody>
          <a:bodyPr vert="horz" lIns="91440" tIns="45720" rIns="91440" bIns="45720" rtlCol="0" anchor="t">
            <a:noAutofit/>
          </a:bodyPr>
          <a:lstStyle/>
          <a:p>
            <a:r>
              <a:rPr lang="pt-BR"/>
              <a:t>Clique para editar o título Mestre</a:t>
            </a:r>
            <a:endParaRPr lang="en-US" dirty="0"/>
          </a:p>
        </p:txBody>
      </p:sp>
      <p:sp>
        <p:nvSpPr>
          <p:cNvPr id="3" name="Text Placeholder 2"/>
          <p:cNvSpPr>
            <a:spLocks noGrp="1"/>
          </p:cNvSpPr>
          <p:nvPr>
            <p:ph type="body" idx="1"/>
          </p:nvPr>
        </p:nvSpPr>
        <p:spPr>
          <a:xfrm>
            <a:off x="2606289" y="4849545"/>
            <a:ext cx="21133873" cy="991085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rot="5400000">
            <a:off x="23990039" y="4230122"/>
            <a:ext cx="2340061" cy="720008"/>
          </a:xfrm>
          <a:prstGeom prst="rect">
            <a:avLst/>
          </a:prstGeom>
        </p:spPr>
        <p:txBody>
          <a:bodyPr vert="horz" lIns="91440" tIns="45720" rIns="91440" bIns="45720" rtlCol="0" anchor="t"/>
          <a:lstStyle>
            <a:lvl1pPr algn="l">
              <a:defRPr sz="2598" b="0" i="0">
                <a:solidFill>
                  <a:schemeClr val="tx1">
                    <a:tint val="75000"/>
                    <a:alpha val="60000"/>
                  </a:schemeClr>
                </a:solidFill>
              </a:defRPr>
            </a:lvl1pPr>
          </a:lstStyle>
          <a:p>
            <a:fld id="{4D197BA4-3D4C-4079-B0DE-F7C2D383AD95}" type="datetimeFigureOut">
              <a:rPr lang="pt-BR" smtClean="0"/>
              <a:t>03/02/2020</a:t>
            </a:fld>
            <a:endParaRPr lang="pt-BR"/>
          </a:p>
        </p:txBody>
      </p:sp>
      <p:sp>
        <p:nvSpPr>
          <p:cNvPr id="5" name="Footer Placeholder 4"/>
          <p:cNvSpPr>
            <a:spLocks noGrp="1"/>
          </p:cNvSpPr>
          <p:nvPr>
            <p:ph type="ftr" sz="quarter" idx="3"/>
          </p:nvPr>
        </p:nvSpPr>
        <p:spPr>
          <a:xfrm rot="5400000">
            <a:off x="21145706" y="7619023"/>
            <a:ext cx="9117872" cy="720013"/>
          </a:xfrm>
          <a:prstGeom prst="rect">
            <a:avLst/>
          </a:prstGeom>
        </p:spPr>
        <p:txBody>
          <a:bodyPr vert="horz" lIns="91440" tIns="45720" rIns="91440" bIns="45720" rtlCol="0" anchor="b"/>
          <a:lstStyle>
            <a:lvl1pPr algn="l">
              <a:defRPr sz="2598" b="0" i="0">
                <a:solidFill>
                  <a:schemeClr val="tx1">
                    <a:tint val="75000"/>
                    <a:alpha val="60000"/>
                  </a:schemeClr>
                </a:solidFill>
              </a:defRPr>
            </a:lvl1pPr>
          </a:lstStyle>
          <a:p>
            <a:endParaRPr lang="pt-BR"/>
          </a:p>
        </p:txBody>
      </p:sp>
      <p:sp>
        <p:nvSpPr>
          <p:cNvPr id="6" name="Slide Number Placeholder 5"/>
          <p:cNvSpPr>
            <a:spLocks noGrp="1"/>
          </p:cNvSpPr>
          <p:nvPr>
            <p:ph type="sldNum" sz="quarter" idx="4"/>
          </p:nvPr>
        </p:nvSpPr>
        <p:spPr>
          <a:xfrm>
            <a:off x="24455181" y="698592"/>
            <a:ext cx="1980027" cy="1813483"/>
          </a:xfrm>
          <a:prstGeom prst="rect">
            <a:avLst/>
          </a:prstGeom>
        </p:spPr>
        <p:txBody>
          <a:bodyPr vert="horz" lIns="91440" tIns="45720" rIns="91440" bIns="45720" rtlCol="0" anchor="b"/>
          <a:lstStyle>
            <a:lvl1pPr algn="ctr">
              <a:defRPr sz="6614" b="0" i="0">
                <a:solidFill>
                  <a:schemeClr val="tx1">
                    <a:tint val="75000"/>
                  </a:schemeClr>
                </a:solidFill>
              </a:defRPr>
            </a:lvl1pPr>
          </a:lstStyle>
          <a:p>
            <a:fld id="{F624F11E-66DC-4F85-B74D-31C5C27D3DDA}" type="slidenum">
              <a:rPr lang="pt-BR" smtClean="0"/>
              <a:t>‹nº›</a:t>
            </a:fld>
            <a:endParaRPr lang="pt-BR"/>
          </a:p>
        </p:txBody>
      </p:sp>
    </p:spTree>
    <p:extLst>
      <p:ext uri="{BB962C8B-B14F-4D97-AF65-F5344CB8AC3E}">
        <p14:creationId xmlns:p14="http://schemas.microsoft.com/office/powerpoint/2010/main" val="1030431599"/>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txStyles>
    <p:titleStyle>
      <a:lvl1pPr algn="l" defTabSz="1079998" rtl="0" eaLnBrk="1" latinLnBrk="0" hangingPunct="1">
        <a:spcBef>
          <a:spcPct val="0"/>
        </a:spcBef>
        <a:buNone/>
        <a:defRPr sz="9921"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809998" indent="-809998" algn="l" defTabSz="1079998" rtl="0" eaLnBrk="1" latinLnBrk="0" hangingPunct="1">
        <a:spcBef>
          <a:spcPts val="2362"/>
        </a:spcBef>
        <a:spcAft>
          <a:spcPts val="0"/>
        </a:spcAft>
        <a:buClr>
          <a:schemeClr val="accent1"/>
        </a:buClr>
        <a:buSzPct val="80000"/>
        <a:buFont typeface="Wingdings 3" charset="2"/>
        <a:buChar char=""/>
        <a:defRPr sz="4724" b="0" i="0" kern="1200">
          <a:solidFill>
            <a:schemeClr val="tx1"/>
          </a:solidFill>
          <a:latin typeface="+mj-lt"/>
          <a:ea typeface="+mj-ea"/>
          <a:cs typeface="+mj-cs"/>
        </a:defRPr>
      </a:lvl1pPr>
      <a:lvl2pPr marL="1754996" indent="-674999" algn="l" defTabSz="1079998" rtl="0" eaLnBrk="1" latinLnBrk="0" hangingPunct="1">
        <a:spcBef>
          <a:spcPts val="2362"/>
        </a:spcBef>
        <a:spcAft>
          <a:spcPts val="0"/>
        </a:spcAft>
        <a:buClr>
          <a:schemeClr val="accent1"/>
        </a:buClr>
        <a:buSzPct val="80000"/>
        <a:buFont typeface="Wingdings 3" charset="2"/>
        <a:buChar char=""/>
        <a:defRPr sz="4252" b="0" i="0" kern="1200">
          <a:solidFill>
            <a:schemeClr val="tx1"/>
          </a:solidFill>
          <a:latin typeface="+mj-lt"/>
          <a:ea typeface="+mj-ea"/>
          <a:cs typeface="+mj-cs"/>
        </a:defRPr>
      </a:lvl2pPr>
      <a:lvl3pPr marL="2699995" indent="-539999" algn="l" defTabSz="1079998" rtl="0" eaLnBrk="1" latinLnBrk="0" hangingPunct="1">
        <a:spcBef>
          <a:spcPts val="2362"/>
        </a:spcBef>
        <a:spcAft>
          <a:spcPts val="0"/>
        </a:spcAft>
        <a:buClr>
          <a:schemeClr val="accent1"/>
        </a:buClr>
        <a:buSzPct val="80000"/>
        <a:buFont typeface="Wingdings 3" charset="2"/>
        <a:buChar char=""/>
        <a:defRPr sz="3780" b="0" i="0" kern="1200">
          <a:solidFill>
            <a:schemeClr val="tx1"/>
          </a:solidFill>
          <a:latin typeface="+mj-lt"/>
          <a:ea typeface="+mj-ea"/>
          <a:cs typeface="+mj-cs"/>
        </a:defRPr>
      </a:lvl3pPr>
      <a:lvl4pPr marL="3779992" indent="-539999" algn="l" defTabSz="1079998" rtl="0" eaLnBrk="1" latinLnBrk="0" hangingPunct="1">
        <a:spcBef>
          <a:spcPts val="2362"/>
        </a:spcBef>
        <a:spcAft>
          <a:spcPts val="0"/>
        </a:spcAft>
        <a:buClr>
          <a:schemeClr val="accent1"/>
        </a:buClr>
        <a:buSzPct val="80000"/>
        <a:buFont typeface="Wingdings 3" charset="2"/>
        <a:buChar char=""/>
        <a:defRPr sz="3307" b="0" i="0" kern="1200">
          <a:solidFill>
            <a:schemeClr val="tx1"/>
          </a:solidFill>
          <a:latin typeface="+mj-lt"/>
          <a:ea typeface="+mj-ea"/>
          <a:cs typeface="+mj-cs"/>
        </a:defRPr>
      </a:lvl4pPr>
      <a:lvl5pPr marL="4859990" indent="-539999" algn="l" defTabSz="1079998" rtl="0" eaLnBrk="1" latinLnBrk="0" hangingPunct="1">
        <a:spcBef>
          <a:spcPts val="2362"/>
        </a:spcBef>
        <a:spcAft>
          <a:spcPts val="0"/>
        </a:spcAft>
        <a:buClr>
          <a:schemeClr val="accent1"/>
        </a:buClr>
        <a:buSzPct val="80000"/>
        <a:buFont typeface="Wingdings 3" charset="2"/>
        <a:buChar char=""/>
        <a:defRPr sz="3307" b="0" i="0" kern="1200">
          <a:solidFill>
            <a:schemeClr val="tx1"/>
          </a:solidFill>
          <a:latin typeface="+mj-lt"/>
          <a:ea typeface="+mj-ea"/>
          <a:cs typeface="+mj-cs"/>
        </a:defRPr>
      </a:lvl5pPr>
      <a:lvl6pPr marL="5939988" indent="-539999" algn="l" defTabSz="1079998" rtl="0" eaLnBrk="1" latinLnBrk="0" hangingPunct="1">
        <a:spcBef>
          <a:spcPts val="2362"/>
        </a:spcBef>
        <a:spcAft>
          <a:spcPts val="0"/>
        </a:spcAft>
        <a:buClr>
          <a:schemeClr val="accent1"/>
        </a:buClr>
        <a:buSzPct val="80000"/>
        <a:buFont typeface="Wingdings 3" charset="2"/>
        <a:buChar char=""/>
        <a:defRPr sz="3307" b="0" i="0" kern="1200">
          <a:solidFill>
            <a:schemeClr val="tx1"/>
          </a:solidFill>
          <a:latin typeface="+mj-lt"/>
          <a:ea typeface="+mj-ea"/>
          <a:cs typeface="+mj-cs"/>
        </a:defRPr>
      </a:lvl6pPr>
      <a:lvl7pPr marL="7019986" indent="-539999" algn="l" defTabSz="1079998" rtl="0" eaLnBrk="1" latinLnBrk="0" hangingPunct="1">
        <a:spcBef>
          <a:spcPts val="2362"/>
        </a:spcBef>
        <a:spcAft>
          <a:spcPts val="0"/>
        </a:spcAft>
        <a:buClr>
          <a:schemeClr val="accent1"/>
        </a:buClr>
        <a:buSzPct val="80000"/>
        <a:buFont typeface="Wingdings 3" charset="2"/>
        <a:buChar char=""/>
        <a:defRPr sz="3307" b="0" i="0" kern="1200">
          <a:solidFill>
            <a:schemeClr val="tx1"/>
          </a:solidFill>
          <a:latin typeface="+mj-lt"/>
          <a:ea typeface="+mj-ea"/>
          <a:cs typeface="+mj-cs"/>
        </a:defRPr>
      </a:lvl7pPr>
      <a:lvl8pPr marL="8099984" indent="-539999" algn="l" defTabSz="1079998" rtl="0" eaLnBrk="1" latinLnBrk="0" hangingPunct="1">
        <a:spcBef>
          <a:spcPts val="2362"/>
        </a:spcBef>
        <a:spcAft>
          <a:spcPts val="0"/>
        </a:spcAft>
        <a:buClr>
          <a:schemeClr val="accent1"/>
        </a:buClr>
        <a:buSzPct val="80000"/>
        <a:buFont typeface="Wingdings 3" charset="2"/>
        <a:buChar char=""/>
        <a:defRPr sz="3307" b="0" i="0" kern="1200">
          <a:solidFill>
            <a:schemeClr val="tx1"/>
          </a:solidFill>
          <a:latin typeface="+mj-lt"/>
          <a:ea typeface="+mj-ea"/>
          <a:cs typeface="+mj-cs"/>
        </a:defRPr>
      </a:lvl8pPr>
      <a:lvl9pPr marL="9179982" indent="-539999" algn="l" defTabSz="1079998" rtl="0" eaLnBrk="1" latinLnBrk="0" hangingPunct="1">
        <a:spcBef>
          <a:spcPts val="2362"/>
        </a:spcBef>
        <a:spcAft>
          <a:spcPts val="0"/>
        </a:spcAft>
        <a:buClr>
          <a:schemeClr val="accent1"/>
        </a:buClr>
        <a:buSzPct val="80000"/>
        <a:buFont typeface="Wingdings 3" charset="2"/>
        <a:buChar char=""/>
        <a:defRPr sz="3307" b="0" i="0" kern="1200">
          <a:solidFill>
            <a:schemeClr val="tx1"/>
          </a:solidFill>
          <a:latin typeface="+mj-lt"/>
          <a:ea typeface="+mj-ea"/>
          <a:cs typeface="+mj-cs"/>
        </a:defRPr>
      </a:lvl9pPr>
    </p:bodyStyle>
    <p:otherStyle>
      <a:defPPr>
        <a:defRPr lang="en-US"/>
      </a:defPPr>
      <a:lvl1pPr marL="0" algn="l" defTabSz="1079998" rtl="0" eaLnBrk="1" latinLnBrk="0" hangingPunct="1">
        <a:defRPr sz="4252" kern="1200">
          <a:solidFill>
            <a:schemeClr val="tx1"/>
          </a:solidFill>
          <a:latin typeface="+mn-lt"/>
          <a:ea typeface="+mn-ea"/>
          <a:cs typeface="+mn-cs"/>
        </a:defRPr>
      </a:lvl1pPr>
      <a:lvl2pPr marL="1079998" algn="l" defTabSz="1079998" rtl="0" eaLnBrk="1" latinLnBrk="0" hangingPunct="1">
        <a:defRPr sz="4252" kern="1200">
          <a:solidFill>
            <a:schemeClr val="tx1"/>
          </a:solidFill>
          <a:latin typeface="+mn-lt"/>
          <a:ea typeface="+mn-ea"/>
          <a:cs typeface="+mn-cs"/>
        </a:defRPr>
      </a:lvl2pPr>
      <a:lvl3pPr marL="2159996" algn="l" defTabSz="1079998" rtl="0" eaLnBrk="1" latinLnBrk="0" hangingPunct="1">
        <a:defRPr sz="4252" kern="1200">
          <a:solidFill>
            <a:schemeClr val="tx1"/>
          </a:solidFill>
          <a:latin typeface="+mn-lt"/>
          <a:ea typeface="+mn-ea"/>
          <a:cs typeface="+mn-cs"/>
        </a:defRPr>
      </a:lvl3pPr>
      <a:lvl4pPr marL="3239994" algn="l" defTabSz="1079998" rtl="0" eaLnBrk="1" latinLnBrk="0" hangingPunct="1">
        <a:defRPr sz="4252" kern="1200">
          <a:solidFill>
            <a:schemeClr val="tx1"/>
          </a:solidFill>
          <a:latin typeface="+mn-lt"/>
          <a:ea typeface="+mn-ea"/>
          <a:cs typeface="+mn-cs"/>
        </a:defRPr>
      </a:lvl4pPr>
      <a:lvl5pPr marL="4319991" algn="l" defTabSz="1079998" rtl="0" eaLnBrk="1" latinLnBrk="0" hangingPunct="1">
        <a:defRPr sz="4252" kern="1200">
          <a:solidFill>
            <a:schemeClr val="tx1"/>
          </a:solidFill>
          <a:latin typeface="+mn-lt"/>
          <a:ea typeface="+mn-ea"/>
          <a:cs typeface="+mn-cs"/>
        </a:defRPr>
      </a:lvl5pPr>
      <a:lvl6pPr marL="5399989" algn="l" defTabSz="1079998" rtl="0" eaLnBrk="1" latinLnBrk="0" hangingPunct="1">
        <a:defRPr sz="4252" kern="1200">
          <a:solidFill>
            <a:schemeClr val="tx1"/>
          </a:solidFill>
          <a:latin typeface="+mn-lt"/>
          <a:ea typeface="+mn-ea"/>
          <a:cs typeface="+mn-cs"/>
        </a:defRPr>
      </a:lvl6pPr>
      <a:lvl7pPr marL="6479987" algn="l" defTabSz="1079998" rtl="0" eaLnBrk="1" latinLnBrk="0" hangingPunct="1">
        <a:defRPr sz="4252" kern="1200">
          <a:solidFill>
            <a:schemeClr val="tx1"/>
          </a:solidFill>
          <a:latin typeface="+mn-lt"/>
          <a:ea typeface="+mn-ea"/>
          <a:cs typeface="+mn-cs"/>
        </a:defRPr>
      </a:lvl7pPr>
      <a:lvl8pPr marL="7559985" algn="l" defTabSz="1079998" rtl="0" eaLnBrk="1" latinLnBrk="0" hangingPunct="1">
        <a:defRPr sz="4252" kern="1200">
          <a:solidFill>
            <a:schemeClr val="tx1"/>
          </a:solidFill>
          <a:latin typeface="+mn-lt"/>
          <a:ea typeface="+mn-ea"/>
          <a:cs typeface="+mn-cs"/>
        </a:defRPr>
      </a:lvl8pPr>
      <a:lvl9pPr marL="8639983" algn="l" defTabSz="1079998" rtl="0" eaLnBrk="1" latinLnBrk="0" hangingPunct="1">
        <a:defRPr sz="42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B787B7-01EB-4DAA-A93E-4F3C8BFE64DF}"/>
              </a:ext>
            </a:extLst>
          </p:cNvPr>
          <p:cNvSpPr>
            <a:spLocks noGrp="1"/>
          </p:cNvSpPr>
          <p:nvPr>
            <p:ph type="ctrTitle"/>
          </p:nvPr>
        </p:nvSpPr>
        <p:spPr>
          <a:xfrm>
            <a:off x="1457356" y="14242466"/>
            <a:ext cx="7364494" cy="1853051"/>
          </a:xfrm>
        </p:spPr>
        <p:txBody>
          <a:bodyPr/>
          <a:lstStyle/>
          <a:p>
            <a:pPr algn="just"/>
            <a:br>
              <a:rPr lang="en-US" sz="2600" dirty="0">
                <a:latin typeface="Verdana" panose="020B0604030504040204" pitchFamily="34" charset="0"/>
                <a:ea typeface="Verdana" panose="020B0604030504040204" pitchFamily="34" charset="0"/>
              </a:rPr>
            </a:br>
            <a:br>
              <a:rPr lang="en-US" sz="2600" dirty="0">
                <a:latin typeface="Verdana" panose="020B0604030504040204" pitchFamily="34" charset="0"/>
                <a:ea typeface="Verdana" panose="020B0604030504040204" pitchFamily="34" charset="0"/>
              </a:rPr>
            </a:br>
            <a:br>
              <a:rPr lang="en-US" sz="2600" dirty="0">
                <a:latin typeface="Verdana" panose="020B0604030504040204" pitchFamily="34" charset="0"/>
                <a:ea typeface="Verdana" panose="020B0604030504040204" pitchFamily="34" charset="0"/>
              </a:rPr>
            </a:br>
            <a:r>
              <a:rPr lang="en-US" sz="2600" b="1" dirty="0">
                <a:solidFill>
                  <a:schemeClr val="tx1"/>
                </a:solidFill>
                <a:latin typeface="Verdana" panose="020B0604030504040204" pitchFamily="34" charset="0"/>
                <a:ea typeface="Verdana" panose="020B0604030504040204" pitchFamily="34" charset="0"/>
              </a:rPr>
              <a:t>OBJECTIVE</a:t>
            </a:r>
            <a:br>
              <a:rPr lang="en-US" sz="2600" b="1" dirty="0">
                <a:solidFill>
                  <a:schemeClr val="tx1"/>
                </a:solidFill>
                <a:latin typeface="Verdana" panose="020B0604030504040204" pitchFamily="34" charset="0"/>
                <a:ea typeface="Verdana" panose="020B0604030504040204" pitchFamily="34" charset="0"/>
              </a:rPr>
            </a:br>
            <a:br>
              <a:rPr lang="en-US" sz="2600" dirty="0">
                <a:solidFill>
                  <a:schemeClr val="tx1"/>
                </a:solidFill>
                <a:latin typeface="Verdana" panose="020B0604030504040204" pitchFamily="34" charset="0"/>
                <a:ea typeface="Verdana" panose="020B0604030504040204" pitchFamily="34" charset="0"/>
              </a:rPr>
            </a:br>
            <a:r>
              <a:rPr lang="en-US" sz="2600" dirty="0">
                <a:solidFill>
                  <a:schemeClr val="tx1"/>
                </a:solidFill>
                <a:latin typeface="Verdana" panose="020B0604030504040204" pitchFamily="34" charset="0"/>
                <a:ea typeface="Verdana" panose="020B0604030504040204" pitchFamily="34" charset="0"/>
              </a:rPr>
              <a:t>To characterize the epidemiological profile and demand for retinal pathologies in an ophthalmological reference service</a:t>
            </a:r>
            <a:r>
              <a:rPr lang="en-US" sz="2600" dirty="0">
                <a:solidFill>
                  <a:schemeClr val="tx1"/>
                </a:solidFill>
                <a:latin typeface="Verdana" panose="020B0604030504040204" pitchFamily="34" charset="0"/>
                <a:ea typeface="Verdana" panose="020B0604030504040204" pitchFamily="34" charset="0"/>
                <a:cs typeface="Arial" panose="020B0604020202020204" pitchFamily="34" charset="0"/>
              </a:rPr>
              <a:t>.</a:t>
            </a:r>
            <a:br>
              <a:rPr lang="en-US" sz="2600" dirty="0">
                <a:solidFill>
                  <a:schemeClr val="tx1"/>
                </a:solidFill>
                <a:latin typeface="Verdana" panose="020B0604030504040204" pitchFamily="34" charset="0"/>
                <a:ea typeface="Verdana" panose="020B0604030504040204" pitchFamily="34" charset="0"/>
                <a:cs typeface="Arial" panose="020B0604020202020204" pitchFamily="34" charset="0"/>
              </a:rPr>
            </a:br>
            <a:br>
              <a:rPr lang="en-US" sz="2600" dirty="0">
                <a:solidFill>
                  <a:schemeClr val="tx1"/>
                </a:solidFill>
                <a:latin typeface="Verdana" panose="020B0604030504040204" pitchFamily="34" charset="0"/>
                <a:ea typeface="Verdana" panose="020B0604030504040204" pitchFamily="34" charset="0"/>
                <a:cs typeface="Arial" panose="020B0604020202020204" pitchFamily="34" charset="0"/>
              </a:rPr>
            </a:br>
            <a:r>
              <a:rPr lang="en-US" sz="2600" b="1" dirty="0">
                <a:solidFill>
                  <a:schemeClr val="tx1"/>
                </a:solidFill>
                <a:latin typeface="Verdana" panose="020B0604030504040204" pitchFamily="34" charset="0"/>
                <a:ea typeface="Verdana" panose="020B0604030504040204" pitchFamily="34" charset="0"/>
                <a:cs typeface="Arial" panose="020B0604020202020204" pitchFamily="34" charset="0"/>
              </a:rPr>
              <a:t>METHODS</a:t>
            </a:r>
            <a:br>
              <a:rPr lang="en-US" sz="2600" b="1" dirty="0">
                <a:solidFill>
                  <a:schemeClr val="tx1"/>
                </a:solidFill>
                <a:latin typeface="Verdana" panose="020B0604030504040204" pitchFamily="34" charset="0"/>
                <a:ea typeface="Verdana" panose="020B0604030504040204" pitchFamily="34" charset="0"/>
                <a:cs typeface="Arial" panose="020B0604020202020204" pitchFamily="34" charset="0"/>
              </a:rPr>
            </a:br>
            <a:br>
              <a:rPr lang="en-US" sz="2600" b="1" dirty="0">
                <a:solidFill>
                  <a:schemeClr val="tx1"/>
                </a:solidFill>
                <a:latin typeface="Verdana" panose="020B0604030504040204" pitchFamily="34" charset="0"/>
                <a:ea typeface="Verdana" panose="020B0604030504040204" pitchFamily="34" charset="0"/>
                <a:cs typeface="Arial" panose="020B0604020202020204" pitchFamily="34" charset="0"/>
              </a:rPr>
            </a:br>
            <a:r>
              <a:rPr lang="en-US" sz="2600" dirty="0">
                <a:solidFill>
                  <a:schemeClr val="tx1"/>
                </a:solidFill>
                <a:latin typeface="Verdana" panose="020B0604030504040204" pitchFamily="34" charset="0"/>
                <a:ea typeface="Verdana" panose="020B0604030504040204" pitchFamily="34" charset="0"/>
              </a:rPr>
              <a:t>Cross-sectional, retrospective analysis of medical care performed at the ophthalmology screening clinic of the residency program of the Instituto de </a:t>
            </a:r>
            <a:r>
              <a:rPr lang="en-US" sz="2600" dirty="0" err="1">
                <a:solidFill>
                  <a:schemeClr val="tx1"/>
                </a:solidFill>
                <a:latin typeface="Verdana" panose="020B0604030504040204" pitchFamily="34" charset="0"/>
                <a:ea typeface="Verdana" panose="020B0604030504040204" pitchFamily="34" charset="0"/>
              </a:rPr>
              <a:t>Olhos</a:t>
            </a:r>
            <a:r>
              <a:rPr lang="en-US" sz="2600" dirty="0">
                <a:solidFill>
                  <a:schemeClr val="tx1"/>
                </a:solidFill>
                <a:latin typeface="Verdana" panose="020B0604030504040204" pitchFamily="34" charset="0"/>
                <a:ea typeface="Verdana" panose="020B0604030504040204" pitchFamily="34" charset="0"/>
              </a:rPr>
              <a:t> de </a:t>
            </a:r>
            <a:r>
              <a:rPr lang="en-US" sz="2600" dirty="0" err="1">
                <a:solidFill>
                  <a:schemeClr val="tx1"/>
                </a:solidFill>
                <a:latin typeface="Verdana" panose="020B0604030504040204" pitchFamily="34" charset="0"/>
                <a:ea typeface="Verdana" panose="020B0604030504040204" pitchFamily="34" charset="0"/>
              </a:rPr>
              <a:t>Goiânia</a:t>
            </a:r>
            <a:r>
              <a:rPr lang="en-US" sz="2600" dirty="0">
                <a:solidFill>
                  <a:schemeClr val="tx1"/>
                </a:solidFill>
                <a:latin typeface="Verdana" panose="020B0604030504040204" pitchFamily="34" charset="0"/>
                <a:ea typeface="Verdana" panose="020B0604030504040204" pitchFamily="34" charset="0"/>
              </a:rPr>
              <a:t> - GO, in the second half of 2019, through the collection of data in medical records. These are elective consultations for the first appointment, sent through the state's primary health care network. The records used are recorded in medical records and records at the institution. The data were grouped considering variables of gender, age group, and diagnosis according to ICD-10. The study respects the ethical standards in research of the institution in question.</a:t>
            </a:r>
            <a:r>
              <a:rPr lang="en-US" sz="2600" dirty="0">
                <a:solidFill>
                  <a:schemeClr val="tx1"/>
                </a:solidFill>
                <a:latin typeface="Verdana" panose="020B0604030504040204" pitchFamily="34" charset="0"/>
                <a:ea typeface="Verdana" panose="020B0604030504040204" pitchFamily="34" charset="0"/>
                <a:cs typeface="Arial" panose="020B0604020202020204" pitchFamily="34" charset="0"/>
              </a:rPr>
              <a:t> </a:t>
            </a:r>
            <a:br>
              <a:rPr lang="en-US" sz="2600" dirty="0">
                <a:solidFill>
                  <a:schemeClr val="tx1"/>
                </a:solidFill>
                <a:latin typeface="Verdana" panose="020B0604030504040204" pitchFamily="34" charset="0"/>
                <a:ea typeface="Verdana" panose="020B0604030504040204" pitchFamily="34" charset="0"/>
                <a:cs typeface="Arial" panose="020B0604020202020204" pitchFamily="34" charset="0"/>
              </a:rPr>
            </a:br>
            <a:br>
              <a:rPr lang="en-US" sz="2600" dirty="0">
                <a:solidFill>
                  <a:schemeClr val="tx1"/>
                </a:solidFill>
                <a:latin typeface="Verdana" panose="020B0604030504040204" pitchFamily="34" charset="0"/>
                <a:ea typeface="Verdana" panose="020B0604030504040204" pitchFamily="34" charset="0"/>
                <a:cs typeface="Arial" panose="020B0604020202020204" pitchFamily="34" charset="0"/>
              </a:rPr>
            </a:br>
            <a:endParaRPr lang="pt-BR" sz="2600" dirty="0">
              <a:solidFill>
                <a:schemeClr val="tx1"/>
              </a:solidFill>
              <a:latin typeface="Verdana" panose="020B0604030504040204" pitchFamily="34" charset="0"/>
              <a:ea typeface="Verdana" panose="020B0604030504040204" pitchFamily="34" charset="0"/>
            </a:endParaRPr>
          </a:p>
        </p:txBody>
      </p:sp>
      <p:sp>
        <p:nvSpPr>
          <p:cNvPr id="3" name="Subtítulo 2">
            <a:extLst>
              <a:ext uri="{FF2B5EF4-FFF2-40B4-BE49-F238E27FC236}">
                <a16:creationId xmlns:a16="http://schemas.microsoft.com/office/drawing/2014/main" id="{E29AEEDD-4CA6-4BAA-8073-042AED8BB314}"/>
              </a:ext>
            </a:extLst>
          </p:cNvPr>
          <p:cNvSpPr>
            <a:spLocks noGrp="1"/>
          </p:cNvSpPr>
          <p:nvPr>
            <p:ph type="subTitle" idx="1"/>
          </p:nvPr>
        </p:nvSpPr>
        <p:spPr>
          <a:xfrm>
            <a:off x="3513009" y="2048334"/>
            <a:ext cx="20587962" cy="3153385"/>
          </a:xfrm>
        </p:spPr>
        <p:txBody>
          <a:bodyPr>
            <a:normAutofit/>
          </a:bodyPr>
          <a:lstStyle/>
          <a:p>
            <a:pPr algn="just"/>
            <a:r>
              <a:rPr lang="pt-BR" sz="4600" b="1" dirty="0" err="1">
                <a:solidFill>
                  <a:schemeClr val="tx1"/>
                </a:solidFill>
                <a:latin typeface="Verdana" panose="020B0604030504040204" pitchFamily="34" charset="0"/>
                <a:ea typeface="Verdana" panose="020B0604030504040204" pitchFamily="34" charset="0"/>
              </a:rPr>
              <a:t>Eletive</a:t>
            </a:r>
            <a:r>
              <a:rPr lang="pt-BR" sz="4600" b="1" dirty="0">
                <a:solidFill>
                  <a:schemeClr val="tx1"/>
                </a:solidFill>
                <a:latin typeface="Verdana" panose="020B0604030504040204" pitchFamily="34" charset="0"/>
                <a:ea typeface="Verdana" panose="020B0604030504040204" pitchFamily="34" charset="0"/>
              </a:rPr>
              <a:t> </a:t>
            </a:r>
            <a:r>
              <a:rPr lang="pt-BR" sz="4600" b="1" dirty="0" err="1">
                <a:solidFill>
                  <a:schemeClr val="tx1"/>
                </a:solidFill>
                <a:latin typeface="Verdana" panose="020B0604030504040204" pitchFamily="34" charset="0"/>
                <a:ea typeface="Verdana" panose="020B0604030504040204" pitchFamily="34" charset="0"/>
              </a:rPr>
              <a:t>retinal</a:t>
            </a:r>
            <a:r>
              <a:rPr lang="pt-BR" sz="4600" b="1" dirty="0">
                <a:solidFill>
                  <a:schemeClr val="tx1"/>
                </a:solidFill>
                <a:latin typeface="Verdana" panose="020B0604030504040204" pitchFamily="34" charset="0"/>
                <a:ea typeface="Verdana" panose="020B0604030504040204" pitchFamily="34" charset="0"/>
              </a:rPr>
              <a:t> </a:t>
            </a:r>
            <a:r>
              <a:rPr lang="pt-BR" sz="4600" b="1" dirty="0" err="1">
                <a:solidFill>
                  <a:schemeClr val="tx1"/>
                </a:solidFill>
                <a:latin typeface="Verdana" panose="020B0604030504040204" pitchFamily="34" charset="0"/>
                <a:ea typeface="Verdana" panose="020B0604030504040204" pitchFamily="34" charset="0"/>
              </a:rPr>
              <a:t>pathologies</a:t>
            </a:r>
            <a:r>
              <a:rPr lang="pt-BR" sz="4600" b="1" dirty="0">
                <a:solidFill>
                  <a:schemeClr val="tx1"/>
                </a:solidFill>
                <a:latin typeface="Verdana" panose="020B0604030504040204" pitchFamily="34" charset="0"/>
                <a:ea typeface="Verdana" panose="020B0604030504040204" pitchFamily="34" charset="0"/>
              </a:rPr>
              <a:t> </a:t>
            </a:r>
            <a:r>
              <a:rPr lang="pt-BR" sz="4600" b="1" dirty="0" err="1">
                <a:solidFill>
                  <a:schemeClr val="tx1"/>
                </a:solidFill>
                <a:latin typeface="Verdana" panose="020B0604030504040204" pitchFamily="34" charset="0"/>
                <a:ea typeface="Verdana" panose="020B0604030504040204" pitchFamily="34" charset="0"/>
              </a:rPr>
              <a:t>demand</a:t>
            </a:r>
            <a:r>
              <a:rPr lang="pt-BR" sz="4600" b="1" dirty="0">
                <a:solidFill>
                  <a:schemeClr val="tx1"/>
                </a:solidFill>
                <a:latin typeface="Verdana" panose="020B0604030504040204" pitchFamily="34" charset="0"/>
                <a:ea typeface="Verdana" panose="020B0604030504040204" pitchFamily="34" charset="0"/>
              </a:rPr>
              <a:t> in </a:t>
            </a:r>
            <a:r>
              <a:rPr lang="pt-BR" sz="4600" b="1" dirty="0" err="1">
                <a:solidFill>
                  <a:schemeClr val="tx1"/>
                </a:solidFill>
                <a:latin typeface="Verdana" panose="020B0604030504040204" pitchFamily="34" charset="0"/>
                <a:ea typeface="Verdana" panose="020B0604030504040204" pitchFamily="34" charset="0"/>
              </a:rPr>
              <a:t>an</a:t>
            </a:r>
            <a:r>
              <a:rPr lang="pt-BR" sz="4600" b="1" dirty="0">
                <a:solidFill>
                  <a:schemeClr val="tx1"/>
                </a:solidFill>
                <a:latin typeface="Verdana" panose="020B0604030504040204" pitchFamily="34" charset="0"/>
                <a:ea typeface="Verdana" panose="020B0604030504040204" pitchFamily="34" charset="0"/>
              </a:rPr>
              <a:t> </a:t>
            </a:r>
            <a:r>
              <a:rPr lang="pt-BR" sz="4600" b="1" dirty="0" err="1">
                <a:solidFill>
                  <a:schemeClr val="tx1"/>
                </a:solidFill>
                <a:latin typeface="Verdana" panose="020B0604030504040204" pitchFamily="34" charset="0"/>
                <a:ea typeface="Verdana" panose="020B0604030504040204" pitchFamily="34" charset="0"/>
              </a:rPr>
              <a:t>ophthalmological</a:t>
            </a:r>
            <a:r>
              <a:rPr lang="pt-BR" sz="4600" b="1" dirty="0">
                <a:solidFill>
                  <a:schemeClr val="tx1"/>
                </a:solidFill>
                <a:latin typeface="Verdana" panose="020B0604030504040204" pitchFamily="34" charset="0"/>
                <a:ea typeface="Verdana" panose="020B0604030504040204" pitchFamily="34" charset="0"/>
              </a:rPr>
              <a:t> </a:t>
            </a:r>
            <a:r>
              <a:rPr lang="pt-BR" sz="4600" b="1" dirty="0" err="1">
                <a:solidFill>
                  <a:schemeClr val="tx1"/>
                </a:solidFill>
                <a:latin typeface="Verdana" panose="020B0604030504040204" pitchFamily="34" charset="0"/>
                <a:ea typeface="Verdana" panose="020B0604030504040204" pitchFamily="34" charset="0"/>
              </a:rPr>
              <a:t>reference</a:t>
            </a:r>
            <a:r>
              <a:rPr lang="pt-BR" sz="4600" b="1" dirty="0">
                <a:solidFill>
                  <a:schemeClr val="tx1"/>
                </a:solidFill>
                <a:latin typeface="Verdana" panose="020B0604030504040204" pitchFamily="34" charset="0"/>
                <a:ea typeface="Verdana" panose="020B0604030504040204" pitchFamily="34" charset="0"/>
              </a:rPr>
              <a:t> </a:t>
            </a:r>
            <a:r>
              <a:rPr lang="pt-BR" sz="4600" b="1" dirty="0" err="1">
                <a:solidFill>
                  <a:schemeClr val="tx1"/>
                </a:solidFill>
                <a:latin typeface="Verdana" panose="020B0604030504040204" pitchFamily="34" charset="0"/>
                <a:ea typeface="Verdana" panose="020B0604030504040204" pitchFamily="34" charset="0"/>
              </a:rPr>
              <a:t>service</a:t>
            </a:r>
            <a:endParaRPr lang="pt-BR" sz="4600" b="1" dirty="0">
              <a:solidFill>
                <a:schemeClr val="tx1"/>
              </a:solidFill>
              <a:latin typeface="Verdana" panose="020B0604030504040204" pitchFamily="34" charset="0"/>
              <a:ea typeface="Verdana" panose="020B0604030504040204" pitchFamily="34" charset="0"/>
            </a:endParaRPr>
          </a:p>
          <a:p>
            <a:pPr algn="just"/>
            <a:r>
              <a:rPr lang="pt-BR" sz="3300" b="1" dirty="0">
                <a:solidFill>
                  <a:schemeClr val="tx1"/>
                </a:solidFill>
                <a:latin typeface="Verdana" panose="020B0604030504040204" pitchFamily="34" charset="0"/>
                <a:ea typeface="Verdana" panose="020B0604030504040204" pitchFamily="34" charset="0"/>
              </a:rPr>
              <a:t>Gabriel Matos Machado, Leandro Augusto Braga, Roberta Silva Amorim</a:t>
            </a:r>
            <a:r>
              <a:rPr lang="pt-BR" sz="3300" dirty="0">
                <a:solidFill>
                  <a:schemeClr val="tx1"/>
                </a:solidFill>
                <a:latin typeface="Verdana" panose="020B0604030504040204" pitchFamily="34" charset="0"/>
                <a:ea typeface="Verdana" panose="020B0604030504040204" pitchFamily="34" charset="0"/>
              </a:rPr>
              <a:t> </a:t>
            </a:r>
            <a:r>
              <a:rPr lang="pt-BR" sz="4600" dirty="0">
                <a:solidFill>
                  <a:schemeClr val="tx1"/>
                </a:solidFill>
                <a:latin typeface="Verdana" panose="020B0604030504040204" pitchFamily="34" charset="0"/>
                <a:ea typeface="Verdana" panose="020B0604030504040204" pitchFamily="34" charset="0"/>
              </a:rPr>
              <a:t>	</a:t>
            </a:r>
            <a:r>
              <a:rPr lang="pt-BR" sz="4600" dirty="0">
                <a:solidFill>
                  <a:schemeClr val="bg1"/>
                </a:solidFill>
                <a:latin typeface="Verdana" panose="020B0604030504040204" pitchFamily="34" charset="0"/>
                <a:ea typeface="Verdana" panose="020B0604030504040204" pitchFamily="34" charset="0"/>
              </a:rPr>
              <a:t>	</a:t>
            </a:r>
          </a:p>
          <a:p>
            <a:endParaRPr lang="pt-BR" dirty="0"/>
          </a:p>
        </p:txBody>
      </p:sp>
      <p:pic>
        <p:nvPicPr>
          <p:cNvPr id="4" name="Imagem 3">
            <a:extLst>
              <a:ext uri="{FF2B5EF4-FFF2-40B4-BE49-F238E27FC236}">
                <a16:creationId xmlns:a16="http://schemas.microsoft.com/office/drawing/2014/main" id="{E077B4DB-3E89-4C93-B060-857CBC8B427E}"/>
              </a:ext>
            </a:extLst>
          </p:cNvPr>
          <p:cNvPicPr>
            <a:picLocks noChangeAspect="1"/>
          </p:cNvPicPr>
          <p:nvPr/>
        </p:nvPicPr>
        <p:blipFill>
          <a:blip r:embed="rId2"/>
          <a:stretch>
            <a:fillRect/>
          </a:stretch>
        </p:blipFill>
        <p:spPr>
          <a:xfrm>
            <a:off x="0" y="47492"/>
            <a:ext cx="28800425" cy="2000842"/>
          </a:xfrm>
          <a:prstGeom prst="rect">
            <a:avLst/>
          </a:prstGeom>
        </p:spPr>
      </p:pic>
      <p:sp>
        <p:nvSpPr>
          <p:cNvPr id="6" name="CaixaDeTexto 5">
            <a:extLst>
              <a:ext uri="{FF2B5EF4-FFF2-40B4-BE49-F238E27FC236}">
                <a16:creationId xmlns:a16="http://schemas.microsoft.com/office/drawing/2014/main" id="{4FE24F67-3FC2-4225-A97A-DABB9D69FB2A}"/>
              </a:ext>
            </a:extLst>
          </p:cNvPr>
          <p:cNvSpPr txBox="1"/>
          <p:nvPr/>
        </p:nvSpPr>
        <p:spPr>
          <a:xfrm>
            <a:off x="10689772" y="5692586"/>
            <a:ext cx="7364494" cy="10033516"/>
          </a:xfrm>
          <a:prstGeom prst="rect">
            <a:avLst/>
          </a:prstGeom>
          <a:noFill/>
        </p:spPr>
        <p:txBody>
          <a:bodyPr wrap="square" rtlCol="0">
            <a:spAutoFit/>
          </a:bodyPr>
          <a:lstStyle/>
          <a:p>
            <a:pPr algn="just"/>
            <a:r>
              <a:rPr lang="pt-BR" sz="2400" b="1" dirty="0">
                <a:latin typeface="Verdana" panose="020B0604030504040204" pitchFamily="34" charset="0"/>
                <a:ea typeface="Verdana" panose="020B0604030504040204" pitchFamily="34" charset="0"/>
              </a:rPr>
              <a:t>			</a:t>
            </a:r>
            <a:r>
              <a:rPr lang="pt-BR" sz="2400" b="1" dirty="0">
                <a:solidFill>
                  <a:schemeClr val="tx2"/>
                </a:solidFill>
                <a:latin typeface="Verdana" panose="020B0604030504040204" pitchFamily="34" charset="0"/>
                <a:ea typeface="Verdana" panose="020B0604030504040204" pitchFamily="34" charset="0"/>
              </a:rPr>
              <a:t>		</a:t>
            </a:r>
            <a:r>
              <a:rPr lang="pt-BR" sz="2800" b="1" dirty="0">
                <a:solidFill>
                  <a:schemeClr val="tx2"/>
                </a:solidFill>
                <a:latin typeface="Verdana" panose="020B0604030504040204" pitchFamily="34" charset="0"/>
                <a:ea typeface="Verdana" panose="020B0604030504040204" pitchFamily="34" charset="0"/>
              </a:rPr>
              <a:t>	</a:t>
            </a:r>
            <a:r>
              <a:rPr lang="pt-BR" sz="2600" b="1" dirty="0">
                <a:latin typeface="Verdana" panose="020B0604030504040204" pitchFamily="34" charset="0"/>
                <a:ea typeface="Verdana" panose="020B0604030504040204" pitchFamily="34" charset="0"/>
              </a:rPr>
              <a:t>RESULTS</a:t>
            </a:r>
          </a:p>
          <a:p>
            <a:pPr algn="just"/>
            <a:endParaRPr lang="pt-BR" sz="2600" b="1" dirty="0">
              <a:latin typeface="Verdana" panose="020B0604030504040204" pitchFamily="34" charset="0"/>
              <a:ea typeface="Verdana" panose="020B0604030504040204" pitchFamily="34" charset="0"/>
            </a:endParaRPr>
          </a:p>
          <a:p>
            <a:pPr algn="just"/>
            <a:r>
              <a:rPr lang="pt-BR" sz="2600" dirty="0" err="1">
                <a:latin typeface="Verdana" panose="020B0604030504040204" pitchFamily="34" charset="0"/>
                <a:ea typeface="Verdana" panose="020B0604030504040204" pitchFamily="34" charset="0"/>
              </a:rPr>
              <a:t>Among</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the</a:t>
            </a:r>
            <a:r>
              <a:rPr lang="pt-BR" sz="2600" dirty="0">
                <a:latin typeface="Verdana" panose="020B0604030504040204" pitchFamily="34" charset="0"/>
                <a:ea typeface="Verdana" panose="020B0604030504040204" pitchFamily="34" charset="0"/>
              </a:rPr>
              <a:t> 2563 </a:t>
            </a:r>
            <a:r>
              <a:rPr lang="pt-BR" sz="2600" dirty="0" err="1">
                <a:latin typeface="Verdana" panose="020B0604030504040204" pitchFamily="34" charset="0"/>
                <a:ea typeface="Verdana" panose="020B0604030504040204" pitchFamily="34" charset="0"/>
              </a:rPr>
              <a:t>patients</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seen</a:t>
            </a:r>
            <a:r>
              <a:rPr lang="pt-BR" sz="2600" dirty="0">
                <a:latin typeface="Verdana" panose="020B0604030504040204" pitchFamily="34" charset="0"/>
                <a:ea typeface="Verdana" panose="020B0604030504040204" pitchFamily="34" charset="0"/>
              </a:rPr>
              <a:t> in </a:t>
            </a:r>
            <a:r>
              <a:rPr lang="pt-BR" sz="2600" dirty="0" err="1">
                <a:latin typeface="Verdana" panose="020B0604030504040204" pitchFamily="34" charset="0"/>
                <a:ea typeface="Verdana" panose="020B0604030504040204" pitchFamily="34" charset="0"/>
              </a:rPr>
              <a:t>the</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period</a:t>
            </a:r>
            <a:r>
              <a:rPr lang="pt-BR" sz="2600" dirty="0">
                <a:latin typeface="Verdana" panose="020B0604030504040204" pitchFamily="34" charset="0"/>
                <a:ea typeface="Verdana" panose="020B0604030504040204" pitchFamily="34" charset="0"/>
              </a:rPr>
              <a:t>, 278 (10.8%) </a:t>
            </a:r>
            <a:r>
              <a:rPr lang="pt-BR" sz="2600" dirty="0" err="1">
                <a:latin typeface="Verdana" panose="020B0604030504040204" pitchFamily="34" charset="0"/>
                <a:ea typeface="Verdana" panose="020B0604030504040204" pitchFamily="34" charset="0"/>
              </a:rPr>
              <a:t>had</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retinal</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pathologies</a:t>
            </a:r>
            <a:r>
              <a:rPr lang="pt-BR" sz="2600" dirty="0">
                <a:latin typeface="Verdana" panose="020B0604030504040204" pitchFamily="34" charset="0"/>
                <a:ea typeface="Verdana" panose="020B0604030504040204" pitchFamily="34" charset="0"/>
              </a:rPr>
              <a:t>. 177 (63.6%) </a:t>
            </a:r>
            <a:r>
              <a:rPr lang="pt-BR" sz="2600" dirty="0" err="1">
                <a:latin typeface="Verdana" panose="020B0604030504040204" pitchFamily="34" charset="0"/>
                <a:ea typeface="Verdana" panose="020B0604030504040204" pitchFamily="34" charset="0"/>
              </a:rPr>
              <a:t>were</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from</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the</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municipality</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of</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Goiania</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and</a:t>
            </a:r>
            <a:r>
              <a:rPr lang="pt-BR" sz="2600" dirty="0">
                <a:latin typeface="Verdana" panose="020B0604030504040204" pitchFamily="34" charset="0"/>
                <a:ea typeface="Verdana" panose="020B0604030504040204" pitchFamily="34" charset="0"/>
              </a:rPr>
              <a:t> 101 (36.3%) </a:t>
            </a:r>
            <a:r>
              <a:rPr lang="pt-BR" sz="2600" dirty="0" err="1">
                <a:latin typeface="Verdana" panose="020B0604030504040204" pitchFamily="34" charset="0"/>
                <a:ea typeface="Verdana" panose="020B0604030504040204" pitchFamily="34" charset="0"/>
              </a:rPr>
              <a:t>were</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referred</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from</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cities</a:t>
            </a:r>
            <a:r>
              <a:rPr lang="pt-BR" sz="2600" dirty="0">
                <a:latin typeface="Verdana" panose="020B0604030504040204" pitchFamily="34" charset="0"/>
                <a:ea typeface="Verdana" panose="020B0604030504040204" pitchFamily="34" charset="0"/>
              </a:rPr>
              <a:t> in </a:t>
            </a:r>
            <a:r>
              <a:rPr lang="pt-BR" sz="2600" dirty="0" err="1">
                <a:latin typeface="Verdana" panose="020B0604030504040204" pitchFamily="34" charset="0"/>
                <a:ea typeface="Verdana" panose="020B0604030504040204" pitchFamily="34" charset="0"/>
              </a:rPr>
              <a:t>the</a:t>
            </a:r>
            <a:r>
              <a:rPr lang="pt-BR" sz="2600" dirty="0">
                <a:latin typeface="Verdana" panose="020B0604030504040204" pitchFamily="34" charset="0"/>
                <a:ea typeface="Verdana" panose="020B0604030504040204" pitchFamily="34" charset="0"/>
              </a:rPr>
              <a:t> interior </a:t>
            </a:r>
            <a:r>
              <a:rPr lang="pt-BR" sz="2600" dirty="0" err="1">
                <a:latin typeface="Verdana" panose="020B0604030504040204" pitchFamily="34" charset="0"/>
                <a:ea typeface="Verdana" panose="020B0604030504040204" pitchFamily="34" charset="0"/>
              </a:rPr>
              <a:t>of</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the</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state</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Regarding</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gender</a:t>
            </a:r>
            <a:r>
              <a:rPr lang="pt-BR" sz="2600" dirty="0">
                <a:latin typeface="Verdana" panose="020B0604030504040204" pitchFamily="34" charset="0"/>
                <a:ea typeface="Verdana" panose="020B0604030504040204" pitchFamily="34" charset="0"/>
              </a:rPr>
              <a:t>, 152 </a:t>
            </a:r>
            <a:r>
              <a:rPr lang="pt-BR" sz="2600" dirty="0" err="1">
                <a:latin typeface="Verdana" panose="020B0604030504040204" pitchFamily="34" charset="0"/>
                <a:ea typeface="Verdana" panose="020B0604030504040204" pitchFamily="34" charset="0"/>
              </a:rPr>
              <a:t>patients</a:t>
            </a:r>
            <a:r>
              <a:rPr lang="pt-BR" sz="2600" dirty="0">
                <a:latin typeface="Verdana" panose="020B0604030504040204" pitchFamily="34" charset="0"/>
                <a:ea typeface="Verdana" panose="020B0604030504040204" pitchFamily="34" charset="0"/>
              </a:rPr>
              <a:t> (54.6%) </a:t>
            </a:r>
            <a:r>
              <a:rPr lang="pt-BR" sz="2600" dirty="0" err="1">
                <a:latin typeface="Verdana" panose="020B0604030504040204" pitchFamily="34" charset="0"/>
                <a:ea typeface="Verdana" panose="020B0604030504040204" pitchFamily="34" charset="0"/>
              </a:rPr>
              <a:t>were</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female</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and</a:t>
            </a:r>
            <a:r>
              <a:rPr lang="pt-BR" sz="2600" dirty="0">
                <a:latin typeface="Verdana" panose="020B0604030504040204" pitchFamily="34" charset="0"/>
                <a:ea typeface="Verdana" panose="020B0604030504040204" pitchFamily="34" charset="0"/>
              </a:rPr>
              <a:t> 126 </a:t>
            </a:r>
            <a:r>
              <a:rPr lang="pt-BR" sz="2600" dirty="0" err="1">
                <a:latin typeface="Verdana" panose="020B0604030504040204" pitchFamily="34" charset="0"/>
                <a:ea typeface="Verdana" panose="020B0604030504040204" pitchFamily="34" charset="0"/>
              </a:rPr>
              <a:t>patients</a:t>
            </a:r>
            <a:r>
              <a:rPr lang="pt-BR" sz="2600" dirty="0">
                <a:latin typeface="Verdana" panose="020B0604030504040204" pitchFamily="34" charset="0"/>
                <a:ea typeface="Verdana" panose="020B0604030504040204" pitchFamily="34" charset="0"/>
              </a:rPr>
              <a:t> (45.3%) </a:t>
            </a:r>
            <a:r>
              <a:rPr lang="pt-BR" sz="2600" dirty="0" err="1">
                <a:latin typeface="Verdana" panose="020B0604030504040204" pitchFamily="34" charset="0"/>
                <a:ea typeface="Verdana" panose="020B0604030504040204" pitchFamily="34" charset="0"/>
              </a:rPr>
              <a:t>were</a:t>
            </a:r>
            <a:r>
              <a:rPr lang="pt-BR" sz="2600" dirty="0">
                <a:latin typeface="Verdana" panose="020B0604030504040204" pitchFamily="34" charset="0"/>
                <a:ea typeface="Verdana" panose="020B0604030504040204" pitchFamily="34" charset="0"/>
              </a:rPr>
              <a:t> male. The </a:t>
            </a:r>
            <a:r>
              <a:rPr lang="pt-BR" sz="2600" dirty="0" err="1">
                <a:latin typeface="Verdana" panose="020B0604030504040204" pitchFamily="34" charset="0"/>
                <a:ea typeface="Verdana" panose="020B0604030504040204" pitchFamily="34" charset="0"/>
              </a:rPr>
              <a:t>majority</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of</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consultations</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included</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patients</a:t>
            </a:r>
            <a:r>
              <a:rPr lang="pt-BR" sz="2600" dirty="0">
                <a:latin typeface="Verdana" panose="020B0604030504040204" pitchFamily="34" charset="0"/>
                <a:ea typeface="Verdana" panose="020B0604030504040204" pitchFamily="34" charset="0"/>
              </a:rPr>
              <a:t> over 50 </a:t>
            </a:r>
            <a:r>
              <a:rPr lang="pt-BR" sz="2600" dirty="0" err="1">
                <a:latin typeface="Verdana" panose="020B0604030504040204" pitchFamily="34" charset="0"/>
                <a:ea typeface="Verdana" panose="020B0604030504040204" pitchFamily="34" charset="0"/>
              </a:rPr>
              <a:t>years</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old</a:t>
            </a:r>
            <a:r>
              <a:rPr lang="pt-BR" sz="2600" dirty="0">
                <a:latin typeface="Verdana" panose="020B0604030504040204" pitchFamily="34" charset="0"/>
                <a:ea typeface="Verdana" panose="020B0604030504040204" pitchFamily="34" charset="0"/>
              </a:rPr>
              <a:t>, 260 (93.5%) </a:t>
            </a:r>
            <a:r>
              <a:rPr lang="pt-BR" sz="2600" dirty="0" err="1">
                <a:latin typeface="Verdana" panose="020B0604030504040204" pitchFamily="34" charset="0"/>
                <a:ea typeface="Verdana" panose="020B0604030504040204" pitchFamily="34" charset="0"/>
              </a:rPr>
              <a:t>patients</a:t>
            </a:r>
            <a:r>
              <a:rPr lang="pt-BR" sz="2600" dirty="0">
                <a:latin typeface="Verdana" panose="020B0604030504040204" pitchFamily="34" charset="0"/>
                <a:ea typeface="Verdana" panose="020B0604030504040204" pitchFamily="34" charset="0"/>
              </a:rPr>
              <a:t>. </a:t>
            </a:r>
          </a:p>
          <a:p>
            <a:pPr algn="just"/>
            <a:r>
              <a:rPr lang="pt-BR" sz="2600" dirty="0">
                <a:latin typeface="Verdana" panose="020B0604030504040204" pitchFamily="34" charset="0"/>
                <a:ea typeface="Verdana" panose="020B0604030504040204" pitchFamily="34" charset="0"/>
              </a:rPr>
              <a:t>The </a:t>
            </a:r>
            <a:r>
              <a:rPr lang="pt-BR" sz="2600" dirty="0" err="1">
                <a:latin typeface="Verdana" panose="020B0604030504040204" pitchFamily="34" charset="0"/>
                <a:ea typeface="Verdana" panose="020B0604030504040204" pitchFamily="34" charset="0"/>
              </a:rPr>
              <a:t>most</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prevalent</a:t>
            </a:r>
            <a:r>
              <a:rPr lang="pt-BR" sz="2600" dirty="0">
                <a:latin typeface="Verdana" panose="020B0604030504040204" pitchFamily="34" charset="0"/>
                <a:ea typeface="Verdana" panose="020B0604030504040204" pitchFamily="34" charset="0"/>
              </a:rPr>
              <a:t> diagnoses </a:t>
            </a:r>
            <a:r>
              <a:rPr lang="pt-BR" sz="2600" dirty="0" err="1">
                <a:latin typeface="Verdana" panose="020B0604030504040204" pitchFamily="34" charset="0"/>
                <a:ea typeface="Verdana" panose="020B0604030504040204" pitchFamily="34" charset="0"/>
              </a:rPr>
              <a:t>of</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retinal</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pathologies</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were</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diabetic</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retinopathy</a:t>
            </a:r>
            <a:r>
              <a:rPr lang="pt-BR" sz="2600" dirty="0">
                <a:latin typeface="Verdana" panose="020B0604030504040204" pitchFamily="34" charset="0"/>
                <a:ea typeface="Verdana" panose="020B0604030504040204" pitchFamily="34" charset="0"/>
              </a:rPr>
              <a:t> 100 (35.9%), </a:t>
            </a:r>
            <a:r>
              <a:rPr lang="pt-BR" sz="2600" dirty="0" err="1">
                <a:latin typeface="Verdana" panose="020B0604030504040204" pitchFamily="34" charset="0"/>
                <a:ea typeface="Verdana" panose="020B0604030504040204" pitchFamily="34" charset="0"/>
              </a:rPr>
              <a:t>followed</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by</a:t>
            </a:r>
            <a:r>
              <a:rPr lang="pt-BR" sz="2600" dirty="0">
                <a:latin typeface="Verdana" panose="020B0604030504040204" pitchFamily="34" charset="0"/>
                <a:ea typeface="Verdana" panose="020B0604030504040204" pitchFamily="34" charset="0"/>
              </a:rPr>
              <a:t> AMD 69 (24.8%) </a:t>
            </a:r>
            <a:r>
              <a:rPr lang="pt-BR" sz="2600" dirty="0" err="1">
                <a:latin typeface="Verdana" panose="020B0604030504040204" pitchFamily="34" charset="0"/>
                <a:ea typeface="Verdana" panose="020B0604030504040204" pitchFamily="34" charset="0"/>
              </a:rPr>
              <a:t>and</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unclear</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pathologies</a:t>
            </a:r>
            <a:r>
              <a:rPr lang="pt-BR" sz="2600" dirty="0">
                <a:latin typeface="Verdana" panose="020B0604030504040204" pitchFamily="34" charset="0"/>
                <a:ea typeface="Verdana" panose="020B0604030504040204" pitchFamily="34" charset="0"/>
              </a:rPr>
              <a:t> 55 (19.7%), </a:t>
            </a:r>
            <a:r>
              <a:rPr lang="pt-BR" sz="2600" dirty="0" err="1">
                <a:latin typeface="Verdana" panose="020B0604030504040204" pitchFamily="34" charset="0"/>
                <a:ea typeface="Verdana" panose="020B0604030504040204" pitchFamily="34" charset="0"/>
              </a:rPr>
              <a:t>hypertensive</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retinopathy</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and</a:t>
            </a:r>
            <a:r>
              <a:rPr lang="pt-BR" sz="2600" dirty="0">
                <a:latin typeface="Verdana" panose="020B0604030504040204" pitchFamily="34" charset="0"/>
                <a:ea typeface="Verdana" panose="020B0604030504040204" pitchFamily="34" charset="0"/>
              </a:rPr>
              <a:t> vascular </a:t>
            </a:r>
            <a:r>
              <a:rPr lang="pt-BR" sz="2600" dirty="0" err="1">
                <a:latin typeface="Verdana" panose="020B0604030504040204" pitchFamily="34" charset="0"/>
                <a:ea typeface="Verdana" panose="020B0604030504040204" pitchFamily="34" charset="0"/>
              </a:rPr>
              <a:t>occlusions</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both</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with</a:t>
            </a:r>
            <a:r>
              <a:rPr lang="pt-BR" sz="2600" dirty="0">
                <a:latin typeface="Verdana" panose="020B0604030504040204" pitchFamily="34" charset="0"/>
                <a:ea typeface="Verdana" panose="020B0604030504040204" pitchFamily="34" charset="0"/>
              </a:rPr>
              <a:t> 15 (5.4%), </a:t>
            </a:r>
            <a:r>
              <a:rPr lang="pt-BR" sz="2600" dirty="0" err="1">
                <a:latin typeface="Verdana" panose="020B0604030504040204" pitchFamily="34" charset="0"/>
                <a:ea typeface="Verdana" panose="020B0604030504040204" pitchFamily="34" charset="0"/>
              </a:rPr>
              <a:t>atrophy</a:t>
            </a:r>
            <a:r>
              <a:rPr lang="pt-BR" sz="2600" dirty="0">
                <a:latin typeface="Verdana" panose="020B0604030504040204" pitchFamily="34" charset="0"/>
                <a:ea typeface="Verdana" panose="020B0604030504040204" pitchFamily="34" charset="0"/>
              </a:rPr>
              <a:t> macular 9 (3.2%), </a:t>
            </a:r>
            <a:r>
              <a:rPr lang="pt-BR" sz="2600" dirty="0" err="1">
                <a:latin typeface="Verdana" panose="020B0604030504040204" pitchFamily="34" charset="0"/>
                <a:ea typeface="Verdana" panose="020B0604030504040204" pitchFamily="34" charset="0"/>
              </a:rPr>
              <a:t>optic</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neuritis</a:t>
            </a:r>
            <a:r>
              <a:rPr lang="pt-BR" sz="2600" dirty="0">
                <a:latin typeface="Verdana" panose="020B0604030504040204" pitchFamily="34" charset="0"/>
                <a:ea typeface="Verdana" panose="020B0604030504040204" pitchFamily="34" charset="0"/>
              </a:rPr>
              <a:t> 7 (2.5%), </a:t>
            </a:r>
            <a:r>
              <a:rPr lang="pt-BR" sz="2600" dirty="0" err="1">
                <a:latin typeface="Verdana" panose="020B0604030504040204" pitchFamily="34" charset="0"/>
                <a:ea typeface="Verdana" panose="020B0604030504040204" pitchFamily="34" charset="0"/>
              </a:rPr>
              <a:t>pigmentary</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retinosis</a:t>
            </a:r>
            <a:r>
              <a:rPr lang="pt-BR" sz="2600" dirty="0">
                <a:latin typeface="Verdana" panose="020B0604030504040204" pitchFamily="34" charset="0"/>
                <a:ea typeface="Verdana" panose="020B0604030504040204" pitchFamily="34" charset="0"/>
              </a:rPr>
              <a:t> 4 (1.4%) </a:t>
            </a:r>
            <a:r>
              <a:rPr lang="pt-BR" sz="2600" dirty="0" err="1">
                <a:latin typeface="Verdana" panose="020B0604030504040204" pitchFamily="34" charset="0"/>
                <a:ea typeface="Verdana" panose="020B0604030504040204" pitchFamily="34" charset="0"/>
              </a:rPr>
              <a:t>and</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staphyloma</a:t>
            </a:r>
            <a:r>
              <a:rPr lang="pt-BR" sz="2600" dirty="0">
                <a:latin typeface="Verdana" panose="020B0604030504040204" pitchFamily="34" charset="0"/>
                <a:ea typeface="Verdana" panose="020B0604030504040204" pitchFamily="34" charset="0"/>
              </a:rPr>
              <a:t> 1 (0.3%). </a:t>
            </a:r>
            <a:r>
              <a:rPr lang="pt-BR" sz="2600" dirty="0" err="1">
                <a:latin typeface="Verdana" panose="020B0604030504040204" pitchFamily="34" charset="0"/>
                <a:ea typeface="Verdana" panose="020B0604030504040204" pitchFamily="34" charset="0"/>
              </a:rPr>
              <a:t>There</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were</a:t>
            </a:r>
            <a:r>
              <a:rPr lang="pt-BR" sz="2600" dirty="0">
                <a:latin typeface="Verdana" panose="020B0604030504040204" pitchFamily="34" charset="0"/>
                <a:ea typeface="Verdana" panose="020B0604030504040204" pitchFamily="34" charset="0"/>
              </a:rPr>
              <a:t> no </a:t>
            </a:r>
            <a:r>
              <a:rPr lang="pt-BR" sz="2600" dirty="0" err="1">
                <a:latin typeface="Verdana" panose="020B0604030504040204" pitchFamily="34" charset="0"/>
                <a:ea typeface="Verdana" panose="020B0604030504040204" pitchFamily="34" charset="0"/>
              </a:rPr>
              <a:t>patients</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included</a:t>
            </a:r>
            <a:r>
              <a:rPr lang="pt-BR" sz="2600" dirty="0">
                <a:latin typeface="Verdana" panose="020B0604030504040204" pitchFamily="34" charset="0"/>
                <a:ea typeface="Verdana" panose="020B0604030504040204" pitchFamily="34" charset="0"/>
              </a:rPr>
              <a:t> in more </a:t>
            </a:r>
            <a:r>
              <a:rPr lang="pt-BR" sz="2600" dirty="0" err="1">
                <a:latin typeface="Verdana" panose="020B0604030504040204" pitchFamily="34" charset="0"/>
                <a:ea typeface="Verdana" panose="020B0604030504040204" pitchFamily="34" charset="0"/>
              </a:rPr>
              <a:t>than</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one</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diagnostic</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group</a:t>
            </a:r>
            <a:r>
              <a:rPr lang="pt-BR" sz="2600" dirty="0">
                <a:latin typeface="Verdana" panose="020B0604030504040204" pitchFamily="34" charset="0"/>
                <a:ea typeface="Verdana" panose="020B0604030504040204" pitchFamily="34" charset="0"/>
              </a:rPr>
              <a:t>.</a:t>
            </a:r>
            <a:endParaRPr lang="pt-BR" sz="2600" dirty="0">
              <a:latin typeface="Verdana" panose="020B0604030504040204" pitchFamily="34" charset="0"/>
              <a:ea typeface="Verdana" panose="020B0604030504040204" pitchFamily="34" charset="0"/>
              <a:cs typeface="Arial" panose="020B0604020202020204" pitchFamily="34" charset="0"/>
            </a:endParaRPr>
          </a:p>
          <a:p>
            <a:pPr algn="just"/>
            <a:endParaRPr lang="pt-BR" sz="2600" dirty="0">
              <a:latin typeface="Verdana" panose="020B0604030504040204" pitchFamily="34" charset="0"/>
              <a:ea typeface="Verdana" panose="020B0604030504040204" pitchFamily="34" charset="0"/>
            </a:endParaRPr>
          </a:p>
          <a:p>
            <a:endParaRPr lang="pt-BR" sz="2000" b="1" dirty="0">
              <a:latin typeface="Verdana" panose="020B0604030504040204" pitchFamily="34" charset="0"/>
              <a:ea typeface="Verdana" panose="020B0604030504040204" pitchFamily="34" charset="0"/>
            </a:endParaRPr>
          </a:p>
        </p:txBody>
      </p:sp>
      <p:sp>
        <p:nvSpPr>
          <p:cNvPr id="7" name="CaixaDeTexto 6">
            <a:extLst>
              <a:ext uri="{FF2B5EF4-FFF2-40B4-BE49-F238E27FC236}">
                <a16:creationId xmlns:a16="http://schemas.microsoft.com/office/drawing/2014/main" id="{06FCE584-5CF0-4286-99BA-A9F6B2FB46CC}"/>
              </a:ext>
            </a:extLst>
          </p:cNvPr>
          <p:cNvSpPr txBox="1"/>
          <p:nvPr/>
        </p:nvSpPr>
        <p:spPr>
          <a:xfrm>
            <a:off x="19758890" y="9838279"/>
            <a:ext cx="7162099" cy="5601533"/>
          </a:xfrm>
          <a:prstGeom prst="rect">
            <a:avLst/>
          </a:prstGeom>
          <a:noFill/>
        </p:spPr>
        <p:txBody>
          <a:bodyPr wrap="square" rtlCol="0">
            <a:spAutoFit/>
          </a:bodyPr>
          <a:lstStyle/>
          <a:p>
            <a:pPr algn="just"/>
            <a:r>
              <a:rPr lang="pt-BR" sz="2600" b="1" dirty="0">
                <a:latin typeface="Verdana" panose="020B0604030504040204" pitchFamily="34" charset="0"/>
                <a:ea typeface="Verdana" panose="020B0604030504040204" pitchFamily="34" charset="0"/>
              </a:rPr>
              <a:t>					CONCLUSION</a:t>
            </a:r>
          </a:p>
          <a:p>
            <a:pPr algn="just"/>
            <a:endParaRPr lang="pt-BR" sz="2600" b="1" dirty="0">
              <a:latin typeface="Verdana" panose="020B0604030504040204" pitchFamily="34" charset="0"/>
              <a:ea typeface="Verdana" panose="020B0604030504040204" pitchFamily="34" charset="0"/>
            </a:endParaRPr>
          </a:p>
          <a:p>
            <a:pPr algn="just"/>
            <a:r>
              <a:rPr lang="pt-BR" sz="2600" dirty="0">
                <a:latin typeface="Verdana" panose="020B0604030504040204" pitchFamily="34" charset="0"/>
                <a:ea typeface="Verdana" panose="020B0604030504040204" pitchFamily="34" charset="0"/>
              </a:rPr>
              <a:t>The </a:t>
            </a:r>
            <a:r>
              <a:rPr lang="pt-BR" sz="2600" dirty="0" err="1">
                <a:latin typeface="Verdana" panose="020B0604030504040204" pitchFamily="34" charset="0"/>
                <a:ea typeface="Verdana" panose="020B0604030504040204" pitchFamily="34" charset="0"/>
              </a:rPr>
              <a:t>study's</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findings</a:t>
            </a:r>
            <a:r>
              <a:rPr lang="pt-BR" sz="2600" dirty="0">
                <a:latin typeface="Verdana" panose="020B0604030504040204" pitchFamily="34" charset="0"/>
                <a:ea typeface="Verdana" panose="020B0604030504040204" pitchFamily="34" charset="0"/>
              </a:rPr>
              <a:t> are </a:t>
            </a:r>
            <a:r>
              <a:rPr lang="pt-BR" sz="2600" dirty="0" err="1">
                <a:latin typeface="Verdana" panose="020B0604030504040204" pitchFamily="34" charset="0"/>
                <a:ea typeface="Verdana" panose="020B0604030504040204" pitchFamily="34" charset="0"/>
              </a:rPr>
              <a:t>consistent</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with</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other</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studies</a:t>
            </a:r>
            <a:r>
              <a:rPr lang="pt-BR" sz="2600" dirty="0">
                <a:latin typeface="Verdana" panose="020B0604030504040204" pitchFamily="34" charset="0"/>
                <a:ea typeface="Verdana" panose="020B0604030504040204" pitchFamily="34" charset="0"/>
              </a:rPr>
              <a:t>. Some </a:t>
            </a:r>
            <a:r>
              <a:rPr lang="pt-BR" sz="2600" dirty="0" err="1">
                <a:latin typeface="Verdana" panose="020B0604030504040204" pitchFamily="34" charset="0"/>
                <a:ea typeface="Verdana" panose="020B0604030504040204" pitchFamily="34" charset="0"/>
              </a:rPr>
              <a:t>statistics</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that</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differ</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from</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the</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literature</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such</a:t>
            </a:r>
            <a:r>
              <a:rPr lang="pt-BR" sz="2600" dirty="0">
                <a:latin typeface="Verdana" panose="020B0604030504040204" pitchFamily="34" charset="0"/>
                <a:ea typeface="Verdana" panose="020B0604030504040204" pitchFamily="34" charset="0"/>
              </a:rPr>
              <a:t> as </a:t>
            </a:r>
            <a:r>
              <a:rPr lang="pt-BR" sz="2600" dirty="0" err="1">
                <a:latin typeface="Verdana" panose="020B0604030504040204" pitchFamily="34" charset="0"/>
                <a:ea typeface="Verdana" panose="020B0604030504040204" pitchFamily="34" charset="0"/>
              </a:rPr>
              <a:t>hypertensive</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retinopathy</a:t>
            </a:r>
            <a:r>
              <a:rPr lang="pt-BR" sz="2600" dirty="0">
                <a:latin typeface="Verdana" panose="020B0604030504040204" pitchFamily="34" charset="0"/>
                <a:ea typeface="Verdana" panose="020B0604030504040204" pitchFamily="34" charset="0"/>
              </a:rPr>
              <a:t>, are </a:t>
            </a:r>
            <a:r>
              <a:rPr lang="pt-BR" sz="2600" dirty="0" err="1">
                <a:latin typeface="Verdana" panose="020B0604030504040204" pitchFamily="34" charset="0"/>
                <a:ea typeface="Verdana" panose="020B0604030504040204" pitchFamily="34" charset="0"/>
              </a:rPr>
              <a:t>justified</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due</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to</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milder</a:t>
            </a:r>
            <a:r>
              <a:rPr lang="pt-BR" sz="2600" dirty="0">
                <a:latin typeface="Verdana" panose="020B0604030504040204" pitchFamily="34" charset="0"/>
                <a:ea typeface="Verdana" panose="020B0604030504040204" pitchFamily="34" charset="0"/>
              </a:rPr>
              <a:t> cases, </a:t>
            </a:r>
            <a:r>
              <a:rPr lang="pt-BR" sz="2600" dirty="0" err="1">
                <a:latin typeface="Verdana" panose="020B0604030504040204" pitchFamily="34" charset="0"/>
                <a:ea typeface="Verdana" panose="020B0604030504040204" pitchFamily="34" charset="0"/>
              </a:rPr>
              <a:t>being</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discharged</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with</a:t>
            </a:r>
            <a:r>
              <a:rPr lang="pt-BR" sz="2600" dirty="0">
                <a:latin typeface="Verdana" panose="020B0604030504040204" pitchFamily="34" charset="0"/>
                <a:ea typeface="Verdana" panose="020B0604030504040204" pitchFamily="34" charset="0"/>
              </a:rPr>
              <a:t> medical </a:t>
            </a:r>
            <a:r>
              <a:rPr lang="pt-BR" sz="2600" dirty="0" err="1">
                <a:latin typeface="Verdana" panose="020B0604030504040204" pitchFamily="34" charset="0"/>
                <a:ea typeface="Verdana" panose="020B0604030504040204" pitchFamily="34" charset="0"/>
              </a:rPr>
              <a:t>instructions</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and</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not</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referred</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to</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the</a:t>
            </a:r>
            <a:r>
              <a:rPr lang="pt-BR" sz="2600" dirty="0">
                <a:latin typeface="Verdana" panose="020B0604030504040204" pitchFamily="34" charset="0"/>
                <a:ea typeface="Verdana" panose="020B0604030504040204" pitchFamily="34" charset="0"/>
              </a:rPr>
              <a:t> retina </a:t>
            </a:r>
            <a:r>
              <a:rPr lang="pt-BR" sz="2600" dirty="0" err="1">
                <a:latin typeface="Verdana" panose="020B0604030504040204" pitchFamily="34" charset="0"/>
                <a:ea typeface="Verdana" panose="020B0604030504040204" pitchFamily="34" charset="0"/>
              </a:rPr>
              <a:t>department</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Knowing</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the</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demand</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and</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user</a:t>
            </a:r>
            <a:r>
              <a:rPr lang="pt-BR" sz="2600" dirty="0">
                <a:latin typeface="Verdana" panose="020B0604030504040204" pitchFamily="34" charset="0"/>
                <a:ea typeface="Verdana" panose="020B0604030504040204" pitchFamily="34" charset="0"/>
              </a:rPr>
              <a:t> profile </a:t>
            </a:r>
            <a:r>
              <a:rPr lang="pt-BR" sz="2600" dirty="0" err="1">
                <a:latin typeface="Verdana" panose="020B0604030504040204" pitchFamily="34" charset="0"/>
                <a:ea typeface="Verdana" panose="020B0604030504040204" pitchFamily="34" charset="0"/>
              </a:rPr>
              <a:t>of</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an</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ophthalmological</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service</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is</a:t>
            </a:r>
            <a:r>
              <a:rPr lang="pt-BR" sz="2600" dirty="0">
                <a:latin typeface="Verdana" panose="020B0604030504040204" pitchFamily="34" charset="0"/>
                <a:ea typeface="Verdana" panose="020B0604030504040204" pitchFamily="34" charset="0"/>
              </a:rPr>
              <a:t> fundamental, in </a:t>
            </a:r>
            <a:r>
              <a:rPr lang="pt-BR" sz="2600" dirty="0" err="1">
                <a:latin typeface="Verdana" panose="020B0604030504040204" pitchFamily="34" charset="0"/>
                <a:ea typeface="Verdana" panose="020B0604030504040204" pitchFamily="34" charset="0"/>
              </a:rPr>
              <a:t>order</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to</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enable</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preventive</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measures</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and</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resource</a:t>
            </a:r>
            <a:r>
              <a:rPr lang="pt-BR" sz="2600" dirty="0">
                <a:latin typeface="Verdana" panose="020B0604030504040204" pitchFamily="34" charset="0"/>
                <a:ea typeface="Verdana" panose="020B0604030504040204" pitchFamily="34" charset="0"/>
              </a:rPr>
              <a:t> </a:t>
            </a:r>
            <a:r>
              <a:rPr lang="pt-BR" sz="2600" dirty="0" err="1">
                <a:latin typeface="Verdana" panose="020B0604030504040204" pitchFamily="34" charset="0"/>
                <a:ea typeface="Verdana" panose="020B0604030504040204" pitchFamily="34" charset="0"/>
              </a:rPr>
              <a:t>optimization</a:t>
            </a:r>
            <a:r>
              <a:rPr lang="pt-BR" sz="2600" dirty="0">
                <a:latin typeface="Verdana" panose="020B0604030504040204" pitchFamily="34" charset="0"/>
                <a:ea typeface="Verdana" panose="020B0604030504040204" pitchFamily="34" charset="0"/>
                <a:cs typeface="Arial" panose="020B0604020202020204" pitchFamily="34" charset="0"/>
              </a:rPr>
              <a:t>.</a:t>
            </a:r>
          </a:p>
          <a:p>
            <a:endParaRPr lang="pt-BR" sz="2000" b="1" dirty="0">
              <a:latin typeface="Verdana" panose="020B0604030504040204" pitchFamily="34" charset="0"/>
              <a:ea typeface="Verdana" panose="020B0604030504040204" pitchFamily="34" charset="0"/>
            </a:endParaRPr>
          </a:p>
        </p:txBody>
      </p:sp>
      <p:pic>
        <p:nvPicPr>
          <p:cNvPr id="8" name="Imagem 7">
            <a:extLst>
              <a:ext uri="{FF2B5EF4-FFF2-40B4-BE49-F238E27FC236}">
                <a16:creationId xmlns:a16="http://schemas.microsoft.com/office/drawing/2014/main" id="{6DBFDBF5-97BA-483F-9A24-DBA1FEF1152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9594286" y="4724401"/>
            <a:ext cx="8055427" cy="4825064"/>
          </a:xfrm>
          <a:prstGeom prst="rect">
            <a:avLst/>
          </a:prstGeom>
          <a:noFill/>
          <a:ln>
            <a:noFill/>
          </a:ln>
        </p:spPr>
      </p:pic>
    </p:spTree>
    <p:extLst>
      <p:ext uri="{BB962C8B-B14F-4D97-AF65-F5344CB8AC3E}">
        <p14:creationId xmlns:p14="http://schemas.microsoft.com/office/powerpoint/2010/main" val="32143800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Íon">
  <a:themeElements>
    <a:clrScheme name="Escala de Cinz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Í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38</TotalTime>
  <Words>391</Words>
  <Application>Microsoft Office PowerPoint</Application>
  <PresentationFormat>Personalizar</PresentationFormat>
  <Paragraphs>10</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Century Gothic</vt:lpstr>
      <vt:lpstr>Verdana</vt:lpstr>
      <vt:lpstr>Wingdings 3</vt:lpstr>
      <vt:lpstr>Íon</vt:lpstr>
      <vt:lpstr>   OBJECTIVE  To characterize the epidemiological profile and demand for retinal pathologies in an ophthalmological reference service.  METHODS  Cross-sectional, retrospective analysis of medical care performed at the ophthalmology screening clinic of the residency program of the Instituto de Olhos de Goiânia - GO, in the second half of 2019, through the collection of data in medical records. These are elective consultations for the first appointment, sent through the state's primary health care network. The records used are recorded in medical records and records at the institution. The data were grouped considering variables of gender, age group, and diagnosis according to ICD-10. The study respects the ethical standards in research of the institution in question.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gabriel machado</dc:creator>
  <cp:lastModifiedBy>gabriel machado</cp:lastModifiedBy>
  <cp:revision>5</cp:revision>
  <dcterms:created xsi:type="dcterms:W3CDTF">2020-02-03T21:02:35Z</dcterms:created>
  <dcterms:modified xsi:type="dcterms:W3CDTF">2020-02-03T21:41:01Z</dcterms:modified>
</cp:coreProperties>
</file>