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32404050" cy="43205400"/>
  <p:notesSz cx="6858000" cy="9144000"/>
  <p:defaultTextStyle>
    <a:defPPr>
      <a:defRPr lang="en-US"/>
    </a:defPPr>
    <a:lvl1pPr marL="0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457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20" d="100"/>
          <a:sy n="20" d="100"/>
        </p:scale>
        <p:origin x="-1182" y="-1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5" y="7070887"/>
            <a:ext cx="27543443" cy="15041880"/>
          </a:xfrm>
        </p:spPr>
        <p:txBody>
          <a:bodyPr anchor="b"/>
          <a:lstStyle>
            <a:lvl1pPr algn="ctr">
              <a:defRPr sz="213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6" y="22692840"/>
            <a:ext cx="24303038" cy="10431301"/>
          </a:xfrm>
        </p:spPr>
        <p:txBody>
          <a:bodyPr/>
          <a:lstStyle>
            <a:lvl1pPr marL="0" indent="0" algn="ctr">
              <a:buNone/>
              <a:defRPr sz="8500"/>
            </a:lvl1pPr>
            <a:lvl2pPr marL="1620113" indent="0" algn="ctr">
              <a:buNone/>
              <a:defRPr sz="7100"/>
            </a:lvl2pPr>
            <a:lvl3pPr marL="3240226" indent="0" algn="ctr">
              <a:buNone/>
              <a:defRPr sz="6400"/>
            </a:lvl3pPr>
            <a:lvl4pPr marL="4860339" indent="0" algn="ctr">
              <a:buNone/>
              <a:defRPr sz="5700"/>
            </a:lvl4pPr>
            <a:lvl5pPr marL="6480452" indent="0" algn="ctr">
              <a:buNone/>
              <a:defRPr sz="5700"/>
            </a:lvl5pPr>
            <a:lvl6pPr marL="8100565" indent="0" algn="ctr">
              <a:buNone/>
              <a:defRPr sz="5700"/>
            </a:lvl6pPr>
            <a:lvl7pPr marL="9720678" indent="0" algn="ctr">
              <a:buNone/>
              <a:defRPr sz="5700"/>
            </a:lvl7pPr>
            <a:lvl8pPr marL="11340791" indent="0" algn="ctr">
              <a:buNone/>
              <a:defRPr sz="5700"/>
            </a:lvl8pPr>
            <a:lvl9pPr marL="12960904" indent="0" algn="ctr">
              <a:buNone/>
              <a:defRPr sz="57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9173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7006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300287"/>
            <a:ext cx="6987123" cy="366145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300287"/>
            <a:ext cx="20556319" cy="3661458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0619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6108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0771359"/>
            <a:ext cx="27948493" cy="17972243"/>
          </a:xfrm>
        </p:spPr>
        <p:txBody>
          <a:bodyPr anchor="b"/>
          <a:lstStyle>
            <a:lvl1pPr>
              <a:defRPr sz="213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28913627"/>
            <a:ext cx="27948493" cy="9451178"/>
          </a:xfrm>
        </p:spPr>
        <p:txBody>
          <a:bodyPr/>
          <a:lstStyle>
            <a:lvl1pPr marL="0" indent="0">
              <a:buNone/>
              <a:defRPr sz="8500">
                <a:solidFill>
                  <a:schemeClr val="tx1"/>
                </a:solidFill>
              </a:defRPr>
            </a:lvl1pPr>
            <a:lvl2pPr marL="162011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 marL="32402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486033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648045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81005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972067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134079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296090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8759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1501438"/>
            <a:ext cx="13771721" cy="274134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1" y="11501438"/>
            <a:ext cx="13771721" cy="274134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1464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300298"/>
            <a:ext cx="27948493" cy="835104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0591328"/>
            <a:ext cx="13708430" cy="5190645"/>
          </a:xfrm>
        </p:spPr>
        <p:txBody>
          <a:bodyPr anchor="b"/>
          <a:lstStyle>
            <a:lvl1pPr marL="0" indent="0">
              <a:buNone/>
              <a:defRPr sz="8500" b="1"/>
            </a:lvl1pPr>
            <a:lvl2pPr marL="1620113" indent="0">
              <a:buNone/>
              <a:defRPr sz="7100" b="1"/>
            </a:lvl2pPr>
            <a:lvl3pPr marL="3240226" indent="0">
              <a:buNone/>
              <a:defRPr sz="6400" b="1"/>
            </a:lvl3pPr>
            <a:lvl4pPr marL="4860339" indent="0">
              <a:buNone/>
              <a:defRPr sz="5700" b="1"/>
            </a:lvl4pPr>
            <a:lvl5pPr marL="6480452" indent="0">
              <a:buNone/>
              <a:defRPr sz="5700" b="1"/>
            </a:lvl5pPr>
            <a:lvl6pPr marL="8100565" indent="0">
              <a:buNone/>
              <a:defRPr sz="5700" b="1"/>
            </a:lvl6pPr>
            <a:lvl7pPr marL="9720678" indent="0">
              <a:buNone/>
              <a:defRPr sz="5700" b="1"/>
            </a:lvl7pPr>
            <a:lvl8pPr marL="11340791" indent="0">
              <a:buNone/>
              <a:defRPr sz="5700" b="1"/>
            </a:lvl8pPr>
            <a:lvl9pPr marL="12960904" indent="0">
              <a:buNone/>
              <a:defRPr sz="57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5781973"/>
            <a:ext cx="13708430" cy="232129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3" y="10591328"/>
            <a:ext cx="13775941" cy="5190645"/>
          </a:xfrm>
        </p:spPr>
        <p:txBody>
          <a:bodyPr anchor="b"/>
          <a:lstStyle>
            <a:lvl1pPr marL="0" indent="0">
              <a:buNone/>
              <a:defRPr sz="8500" b="1"/>
            </a:lvl1pPr>
            <a:lvl2pPr marL="1620113" indent="0">
              <a:buNone/>
              <a:defRPr sz="7100" b="1"/>
            </a:lvl2pPr>
            <a:lvl3pPr marL="3240226" indent="0">
              <a:buNone/>
              <a:defRPr sz="6400" b="1"/>
            </a:lvl3pPr>
            <a:lvl4pPr marL="4860339" indent="0">
              <a:buNone/>
              <a:defRPr sz="5700" b="1"/>
            </a:lvl4pPr>
            <a:lvl5pPr marL="6480452" indent="0">
              <a:buNone/>
              <a:defRPr sz="5700" b="1"/>
            </a:lvl5pPr>
            <a:lvl6pPr marL="8100565" indent="0">
              <a:buNone/>
              <a:defRPr sz="5700" b="1"/>
            </a:lvl6pPr>
            <a:lvl7pPr marL="9720678" indent="0">
              <a:buNone/>
              <a:defRPr sz="5700" b="1"/>
            </a:lvl7pPr>
            <a:lvl8pPr marL="11340791" indent="0">
              <a:buNone/>
              <a:defRPr sz="5700" b="1"/>
            </a:lvl8pPr>
            <a:lvl9pPr marL="12960904" indent="0">
              <a:buNone/>
              <a:defRPr sz="57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3" y="15781973"/>
            <a:ext cx="13775941" cy="232129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10/01/2019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2256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10/01/2019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0480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10/01/2019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703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3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1" y="6220788"/>
            <a:ext cx="16404551" cy="30703837"/>
          </a:xfrm>
        </p:spPr>
        <p:txBody>
          <a:bodyPr/>
          <a:lstStyle>
            <a:lvl1pPr>
              <a:defRPr sz="11300"/>
            </a:lvl1pPr>
            <a:lvl2pPr>
              <a:defRPr sz="9900"/>
            </a:lvl2pPr>
            <a:lvl3pPr>
              <a:defRPr sz="85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19"/>
            <a:ext cx="10451150" cy="24013005"/>
          </a:xfrm>
        </p:spPr>
        <p:txBody>
          <a:bodyPr/>
          <a:lstStyle>
            <a:lvl1pPr marL="0" indent="0">
              <a:buNone/>
              <a:defRPr sz="5700"/>
            </a:lvl1pPr>
            <a:lvl2pPr marL="1620113" indent="0">
              <a:buNone/>
              <a:defRPr sz="5000"/>
            </a:lvl2pPr>
            <a:lvl3pPr marL="3240226" indent="0">
              <a:buNone/>
              <a:defRPr sz="4300"/>
            </a:lvl3pPr>
            <a:lvl4pPr marL="4860339" indent="0">
              <a:buNone/>
              <a:defRPr sz="3500"/>
            </a:lvl4pPr>
            <a:lvl5pPr marL="6480452" indent="0">
              <a:buNone/>
              <a:defRPr sz="3500"/>
            </a:lvl5pPr>
            <a:lvl6pPr marL="8100565" indent="0">
              <a:buNone/>
              <a:defRPr sz="3500"/>
            </a:lvl6pPr>
            <a:lvl7pPr marL="9720678" indent="0">
              <a:buNone/>
              <a:defRPr sz="3500"/>
            </a:lvl7pPr>
            <a:lvl8pPr marL="11340791" indent="0">
              <a:buNone/>
              <a:defRPr sz="3500"/>
            </a:lvl8pPr>
            <a:lvl9pPr marL="12960904" indent="0">
              <a:buNone/>
              <a:defRPr sz="35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3486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3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1" y="6220788"/>
            <a:ext cx="16404551" cy="30703837"/>
          </a:xfrm>
        </p:spPr>
        <p:txBody>
          <a:bodyPr anchor="t"/>
          <a:lstStyle>
            <a:lvl1pPr marL="0" indent="0">
              <a:buNone/>
              <a:defRPr sz="11300"/>
            </a:lvl1pPr>
            <a:lvl2pPr marL="1620113" indent="0">
              <a:buNone/>
              <a:defRPr sz="9900"/>
            </a:lvl2pPr>
            <a:lvl3pPr marL="3240226" indent="0">
              <a:buNone/>
              <a:defRPr sz="8500"/>
            </a:lvl3pPr>
            <a:lvl4pPr marL="4860339" indent="0">
              <a:buNone/>
              <a:defRPr sz="7100"/>
            </a:lvl4pPr>
            <a:lvl5pPr marL="6480452" indent="0">
              <a:buNone/>
              <a:defRPr sz="7100"/>
            </a:lvl5pPr>
            <a:lvl6pPr marL="8100565" indent="0">
              <a:buNone/>
              <a:defRPr sz="7100"/>
            </a:lvl6pPr>
            <a:lvl7pPr marL="9720678" indent="0">
              <a:buNone/>
              <a:defRPr sz="7100"/>
            </a:lvl7pPr>
            <a:lvl8pPr marL="11340791" indent="0">
              <a:buNone/>
              <a:defRPr sz="7100"/>
            </a:lvl8pPr>
            <a:lvl9pPr marL="12960904" indent="0">
              <a:buNone/>
              <a:defRPr sz="71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19"/>
            <a:ext cx="10451150" cy="24013005"/>
          </a:xfrm>
        </p:spPr>
        <p:txBody>
          <a:bodyPr/>
          <a:lstStyle>
            <a:lvl1pPr marL="0" indent="0">
              <a:buNone/>
              <a:defRPr sz="5700"/>
            </a:lvl1pPr>
            <a:lvl2pPr marL="1620113" indent="0">
              <a:buNone/>
              <a:defRPr sz="5000"/>
            </a:lvl2pPr>
            <a:lvl3pPr marL="3240226" indent="0">
              <a:buNone/>
              <a:defRPr sz="4300"/>
            </a:lvl3pPr>
            <a:lvl4pPr marL="4860339" indent="0">
              <a:buNone/>
              <a:defRPr sz="3500"/>
            </a:lvl4pPr>
            <a:lvl5pPr marL="6480452" indent="0">
              <a:buNone/>
              <a:defRPr sz="3500"/>
            </a:lvl5pPr>
            <a:lvl6pPr marL="8100565" indent="0">
              <a:buNone/>
              <a:defRPr sz="3500"/>
            </a:lvl6pPr>
            <a:lvl7pPr marL="9720678" indent="0">
              <a:buNone/>
              <a:defRPr sz="3500"/>
            </a:lvl7pPr>
            <a:lvl8pPr marL="11340791" indent="0">
              <a:buNone/>
              <a:defRPr sz="3500"/>
            </a:lvl8pPr>
            <a:lvl9pPr marL="12960904" indent="0">
              <a:buNone/>
              <a:defRPr sz="35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6497-057C-4E4A-8F05-24D3E6D030E2}" type="datetimeFigureOut">
              <a:rPr lang="pt-BR" smtClean="0"/>
              <a:pPr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6695-7036-4D9C-BB90-7DE58AEA9B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0668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779" y="2300298"/>
            <a:ext cx="27948493" cy="8351046"/>
          </a:xfrm>
          <a:prstGeom prst="rect">
            <a:avLst/>
          </a:prstGeom>
        </p:spPr>
        <p:txBody>
          <a:bodyPr vert="horz" lIns="91449" tIns="45725" rIns="91449" bIns="45725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779" y="11501438"/>
            <a:ext cx="27948493" cy="27413429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6497-057C-4E4A-8F05-24D3E6D030E2}" type="datetimeFigureOut">
              <a:rPr lang="pt-BR" smtClean="0"/>
              <a:pPr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6695-7036-4D9C-BB90-7DE58AEA9B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171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40226" rtl="0" eaLnBrk="1" latinLnBrk="0" hangingPunct="1">
        <a:lnSpc>
          <a:spcPct val="90000"/>
        </a:lnSpc>
        <a:spcBef>
          <a:spcPct val="0"/>
        </a:spcBef>
        <a:buNone/>
        <a:defRPr sz="1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57" indent="-810057" algn="l" defTabSz="3240226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70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283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396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7290509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910622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735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848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3770961" indent="-810057" algn="l" defTabSz="3240226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620113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226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860339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452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100565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720678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340791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0904" algn="l" defTabSz="3240226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BC33F87-D3DD-435B-8C9B-B5E323E41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67" t="20444" r="35416" b="60593"/>
          <a:stretch/>
        </p:blipFill>
        <p:spPr>
          <a:xfrm>
            <a:off x="8397262" y="2678975"/>
            <a:ext cx="14041755" cy="50914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4FC1452-2C0F-4F5C-8688-0A813F0A63AB}"/>
              </a:ext>
            </a:extLst>
          </p:cNvPr>
          <p:cNvSpPr txBox="1"/>
          <p:nvPr/>
        </p:nvSpPr>
        <p:spPr>
          <a:xfrm>
            <a:off x="358795" y="8982151"/>
            <a:ext cx="32045255" cy="2760756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pt-BR" sz="13200" dirty="0" err="1"/>
              <a:t>Image</a:t>
            </a:r>
            <a:r>
              <a:rPr lang="pt-BR" sz="13200" dirty="0"/>
              <a:t> E-</a:t>
            </a:r>
            <a:r>
              <a:rPr lang="pt-BR" sz="13200" dirty="0" err="1"/>
              <a:t>Gallery</a:t>
            </a:r>
            <a:endParaRPr lang="pt-BR" sz="13200" dirty="0"/>
          </a:p>
          <a:p>
            <a:endParaRPr lang="pt-BR" sz="13200" dirty="0"/>
          </a:p>
          <a:p>
            <a:r>
              <a:rPr lang="pt-BR" sz="9600" dirty="0"/>
              <a:t>Autoria: Julia Carvalho Barbosa</a:t>
            </a:r>
          </a:p>
          <a:p>
            <a:r>
              <a:rPr lang="pt-BR" sz="9600" dirty="0"/>
              <a:t>Co-Autoria: </a:t>
            </a:r>
            <a:r>
              <a:rPr lang="pt-BR" sz="9600" dirty="0" err="1"/>
              <a:t>Senice</a:t>
            </a:r>
            <a:r>
              <a:rPr lang="pt-BR" sz="9600" dirty="0"/>
              <a:t> Alvarenga Rodrigues Silva, </a:t>
            </a:r>
            <a:r>
              <a:rPr lang="pt-BR" sz="9600" dirty="0" smtClean="0"/>
              <a:t>Marcos Pereira </a:t>
            </a:r>
            <a:r>
              <a:rPr lang="pt-BR" sz="9600" dirty="0" err="1" smtClean="0"/>
              <a:t>Vianello</a:t>
            </a:r>
            <a:endParaRPr lang="pt-BR" sz="9600" dirty="0" smtClean="0"/>
          </a:p>
          <a:p>
            <a:r>
              <a:rPr lang="pt-BR" sz="9600" dirty="0" smtClean="0"/>
              <a:t>Instituto de Olhos Ciências Médicas</a:t>
            </a:r>
            <a:endParaRPr lang="pt-BR" sz="9600" dirty="0"/>
          </a:p>
          <a:p>
            <a:endParaRPr lang="pt-BR" sz="13200" dirty="0"/>
          </a:p>
          <a:p>
            <a:r>
              <a:rPr lang="pt-BR" sz="13200" b="1" dirty="0"/>
              <a:t>Resumo/ Descritivo:</a:t>
            </a:r>
          </a:p>
          <a:p>
            <a:pPr algn="just"/>
            <a:r>
              <a:rPr lang="pt-BR" sz="9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pt-BR" sz="9600" dirty="0" smtClean="0"/>
              <a:t>Múltiplos </a:t>
            </a:r>
            <a:r>
              <a:rPr lang="pt-BR" sz="9600" dirty="0" err="1" smtClean="0"/>
              <a:t>Hoyts</a:t>
            </a:r>
            <a:endParaRPr lang="pt-BR" sz="9600" dirty="0" smtClean="0"/>
          </a:p>
          <a:p>
            <a:pPr algn="just"/>
            <a:endParaRPr lang="pt-BR" sz="9600" dirty="0" smtClean="0"/>
          </a:p>
          <a:p>
            <a:r>
              <a:rPr lang="pt-BR" sz="9600" dirty="0" err="1" smtClean="0"/>
              <a:t>Retinografia</a:t>
            </a:r>
            <a:r>
              <a:rPr lang="pt-BR" sz="9600" dirty="0" smtClean="0"/>
              <a:t> do OD com múltiplos </a:t>
            </a:r>
            <a:r>
              <a:rPr lang="pt-BR" sz="9600" dirty="0" err="1" smtClean="0"/>
              <a:t>Hoyts</a:t>
            </a:r>
            <a:r>
              <a:rPr lang="pt-BR" sz="9600" dirty="0" smtClean="0"/>
              <a:t>, nervo óptico fisiológico e alterações microvasculares. </a:t>
            </a:r>
          </a:p>
          <a:p>
            <a:pPr algn="just"/>
            <a:r>
              <a:rPr lang="pt-BR" sz="13200" dirty="0"/>
              <a:t> </a:t>
            </a:r>
          </a:p>
          <a:p>
            <a:endParaRPr lang="pt-BR" sz="13200" dirty="0"/>
          </a:p>
          <a:p>
            <a:endParaRPr lang="pt-BR" sz="13200" dirty="0"/>
          </a:p>
        </p:txBody>
      </p:sp>
    </p:spTree>
    <p:extLst>
      <p:ext uri="{BB962C8B-B14F-4D97-AF65-F5344CB8AC3E}">
        <p14:creationId xmlns="" xmlns:p14="http://schemas.microsoft.com/office/powerpoint/2010/main" val="322898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NTONIO^MARCUS  ALEIXO_20181123160555904 EDIT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6705600"/>
            <a:ext cx="29889450" cy="2979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653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43</Words>
  <Application>Microsoft Office PowerPoint</Application>
  <PresentationFormat>Personalizar</PresentationFormat>
  <Paragraphs>12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Tema do Office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juliacabarbosa@gmail.com</dc:creator>
  <cp:lastModifiedBy>oftalmo01</cp:lastModifiedBy>
  <cp:revision>6</cp:revision>
  <dcterms:created xsi:type="dcterms:W3CDTF">2018-12-25T18:46:05Z</dcterms:created>
  <dcterms:modified xsi:type="dcterms:W3CDTF">2019-01-10T14:30:51Z</dcterms:modified>
</cp:coreProperties>
</file>