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6" r:id="rId9"/>
    <p:sldId id="267" r:id="rId10"/>
    <p:sldId id="270" r:id="rId1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satOff val="1848"/>
              <a:lumOff val="-15262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50800" cap="flat">
              <a:noFill/>
              <a:miter lim="400000"/>
            </a:ln>
          </a:left>
          <a:right>
            <a:ln w="50800" cap="flat">
              <a:noFill/>
              <a:miter lim="400000"/>
            </a:ln>
          </a:right>
          <a:top>
            <a:ln w="50800" cap="flat">
              <a:noFill/>
              <a:miter lim="400000"/>
            </a:ln>
          </a:top>
          <a:bottom>
            <a:ln w="50800" cap="flat">
              <a:noFill/>
              <a:miter lim="400000"/>
            </a:ln>
          </a:bottom>
          <a:insideH>
            <a:ln w="50800" cap="flat">
              <a:noFill/>
              <a:miter lim="400000"/>
            </a:ln>
          </a:insideH>
          <a:insideV>
            <a:ln w="508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5E6E5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A5F5E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BEBEB"/>
          </a:solidFill>
        </a:fill>
      </a:tcStyle>
    </a:band2H>
    <a:firstCo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E5E6E5"/>
          </a:solidFill>
        </a:fill>
      </a:tcStyle>
    </a:firstCol>
    <a:la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lastRow>
    <a:fir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A5F5E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A5F5E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700"/>
  </p:normalViewPr>
  <p:slideViewPr>
    <p:cSldViewPr snapToGrid="0" snapToObjects="1">
      <p:cViewPr varScale="1">
        <p:scale>
          <a:sx n="60" d="100"/>
          <a:sy n="60" d="100"/>
        </p:scale>
        <p:origin x="18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 e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o Título"/>
          <p:cNvSpPr txBox="1">
            <a:spLocks noGrp="1"/>
          </p:cNvSpPr>
          <p:nvPr>
            <p:ph type="title"/>
          </p:nvPr>
        </p:nvSpPr>
        <p:spPr>
          <a:xfrm>
            <a:off x="355600" y="2044700"/>
            <a:ext cx="12293600" cy="3238500"/>
          </a:xfrm>
          <a:prstGeom prst="rect">
            <a:avLst/>
          </a:prstGeom>
        </p:spPr>
        <p:txBody>
          <a:bodyPr anchor="b"/>
          <a:lstStyle/>
          <a:p>
            <a:r>
              <a:t>Texto do Título</a:t>
            </a:r>
          </a:p>
        </p:txBody>
      </p:sp>
      <p:sp>
        <p:nvSpPr>
          <p:cNvPr id="12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355600" y="5270500"/>
            <a:ext cx="12293600" cy="1295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3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aime Silveira"/>
          <p:cNvSpPr>
            <a:spLocks noGrp="1"/>
          </p:cNvSpPr>
          <p:nvPr>
            <p:ph type="body" sz="quarter" idx="13"/>
          </p:nvPr>
        </p:nvSpPr>
        <p:spPr>
          <a:xfrm>
            <a:off x="1270000" y="5689600"/>
            <a:ext cx="10464800" cy="5080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</a:lstStyle>
          <a:p>
            <a:r>
              <a:t>–Jaime Silveira</a:t>
            </a:r>
          </a:p>
        </p:txBody>
      </p:sp>
      <p:sp>
        <p:nvSpPr>
          <p:cNvPr id="94" name="“Digite uma citação aqui.”"/>
          <p:cNvSpPr>
            <a:spLocks noGrp="1"/>
          </p:cNvSpPr>
          <p:nvPr>
            <p:ph type="body" sz="quarter" idx="14"/>
          </p:nvPr>
        </p:nvSpPr>
        <p:spPr>
          <a:xfrm>
            <a:off x="1270000" y="4152900"/>
            <a:ext cx="10464800" cy="647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“Digite uma citação aqui.”</a:t>
            </a:r>
          </a:p>
        </p:txBody>
      </p:sp>
      <p:sp>
        <p:nvSpPr>
          <p:cNvPr id="9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m"/>
          <p:cNvSpPr>
            <a:spLocks noGrp="1"/>
          </p:cNvSpPr>
          <p:nvPr>
            <p:ph type="pic" idx="13"/>
          </p:nvPr>
        </p:nvSpPr>
        <p:spPr>
          <a:xfrm>
            <a:off x="-2552700" y="0"/>
            <a:ext cx="17339734" cy="9753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m"/>
          <p:cNvSpPr>
            <a:spLocks noGrp="1"/>
          </p:cNvSpPr>
          <p:nvPr>
            <p:ph type="pic" idx="13"/>
          </p:nvPr>
        </p:nvSpPr>
        <p:spPr>
          <a:xfrm>
            <a:off x="1258743" y="-673100"/>
            <a:ext cx="10390144" cy="777732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xto do Título"/>
          <p:cNvSpPr txBox="1">
            <a:spLocks noGrp="1"/>
          </p:cNvSpPr>
          <p:nvPr>
            <p:ph type="title"/>
          </p:nvPr>
        </p:nvSpPr>
        <p:spPr>
          <a:xfrm>
            <a:off x="1270000" y="6908800"/>
            <a:ext cx="10464800" cy="1282700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22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23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- Ce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o do Título"/>
          <p:cNvSpPr txBox="1">
            <a:spLocks noGrp="1"/>
          </p:cNvSpPr>
          <p:nvPr>
            <p:ph type="title"/>
          </p:nvPr>
        </p:nvSpPr>
        <p:spPr>
          <a:xfrm>
            <a:off x="355600" y="3251200"/>
            <a:ext cx="12293600" cy="3238500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31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m"/>
          <p:cNvSpPr>
            <a:spLocks noGrp="1"/>
          </p:cNvSpPr>
          <p:nvPr>
            <p:ph type="pic" idx="13"/>
          </p:nvPr>
        </p:nvSpPr>
        <p:spPr>
          <a:xfrm>
            <a:off x="5351574" y="1384300"/>
            <a:ext cx="7872413" cy="6997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xto do Título"/>
          <p:cNvSpPr txBox="1">
            <a:spLocks noGrp="1"/>
          </p:cNvSpPr>
          <p:nvPr>
            <p:ph type="title"/>
          </p:nvPr>
        </p:nvSpPr>
        <p:spPr>
          <a:xfrm>
            <a:off x="355600" y="1016000"/>
            <a:ext cx="5892800" cy="3886200"/>
          </a:xfrm>
          <a:prstGeom prst="rect">
            <a:avLst/>
          </a:prstGeom>
        </p:spPr>
        <p:txBody>
          <a:bodyPr anchor="b"/>
          <a:lstStyle/>
          <a:p>
            <a:r>
              <a:t>Texto do Título</a:t>
            </a:r>
          </a:p>
        </p:txBody>
      </p:sp>
      <p:sp>
        <p:nvSpPr>
          <p:cNvPr id="40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355600" y="4889500"/>
            <a:ext cx="5892800" cy="3886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1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- Sup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49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57" name="Nível de Corpo Um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498060" indent="-498060">
              <a:lnSpc>
                <a:spcPct val="120000"/>
              </a:lnSpc>
              <a:spcBef>
                <a:spcPts val="4600"/>
              </a:spcBef>
              <a:defRPr sz="4400"/>
            </a:lvl1pPr>
            <a:lvl2pPr marL="1018760" indent="-498060">
              <a:lnSpc>
                <a:spcPct val="120000"/>
              </a:lnSpc>
              <a:spcBef>
                <a:spcPts val="4600"/>
              </a:spcBef>
              <a:defRPr sz="4400"/>
            </a:lvl2pPr>
            <a:lvl3pPr marL="1539460" indent="-498060">
              <a:lnSpc>
                <a:spcPct val="120000"/>
              </a:lnSpc>
              <a:spcBef>
                <a:spcPts val="4600"/>
              </a:spcBef>
              <a:defRPr sz="4400"/>
            </a:lvl3pPr>
            <a:lvl4pPr marL="2060160" indent="-498060">
              <a:lnSpc>
                <a:spcPct val="120000"/>
              </a:lnSpc>
              <a:spcBef>
                <a:spcPts val="4600"/>
              </a:spcBef>
              <a:defRPr sz="4400"/>
            </a:lvl4pPr>
            <a:lvl5pPr marL="2580860" indent="-498060">
              <a:lnSpc>
                <a:spcPct val="120000"/>
              </a:lnSpc>
              <a:spcBef>
                <a:spcPts val="4600"/>
              </a:spcBef>
              <a:defRPr sz="44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58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Marcadores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m"/>
          <p:cNvSpPr>
            <a:spLocks noGrp="1"/>
          </p:cNvSpPr>
          <p:nvPr>
            <p:ph type="pic" idx="13"/>
          </p:nvPr>
        </p:nvSpPr>
        <p:spPr>
          <a:xfrm>
            <a:off x="5493159" y="2743200"/>
            <a:ext cx="7889605" cy="701298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67" name="Nível de Corpo Um…"/>
          <p:cNvSpPr txBox="1">
            <a:spLocks noGrp="1"/>
          </p:cNvSpPr>
          <p:nvPr>
            <p:ph type="body" sz="half" idx="1"/>
          </p:nvPr>
        </p:nvSpPr>
        <p:spPr>
          <a:xfrm>
            <a:off x="355600" y="2730500"/>
            <a:ext cx="5892800" cy="6299200"/>
          </a:xfrm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68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762000" y="762000"/>
            <a:ext cx="11468100" cy="8216900"/>
          </a:xfrm>
          <a:prstGeom prst="rect">
            <a:avLst/>
          </a:prstGeom>
        </p:spPr>
        <p:txBody>
          <a:bodyPr/>
          <a:lstStyle>
            <a:lvl1pPr marL="498060" indent="-498060">
              <a:lnSpc>
                <a:spcPct val="120000"/>
              </a:lnSpc>
              <a:spcBef>
                <a:spcPts val="4600"/>
              </a:spcBef>
              <a:defRPr sz="4400"/>
            </a:lvl1pPr>
            <a:lvl2pPr marL="1018760" indent="-498060">
              <a:lnSpc>
                <a:spcPct val="120000"/>
              </a:lnSpc>
              <a:spcBef>
                <a:spcPts val="4600"/>
              </a:spcBef>
              <a:defRPr sz="4400"/>
            </a:lvl2pPr>
            <a:lvl3pPr marL="1539460" indent="-498060">
              <a:lnSpc>
                <a:spcPct val="120000"/>
              </a:lnSpc>
              <a:spcBef>
                <a:spcPts val="4600"/>
              </a:spcBef>
              <a:defRPr sz="4400"/>
            </a:lvl3pPr>
            <a:lvl4pPr marL="2060160" indent="-498060">
              <a:lnSpc>
                <a:spcPct val="120000"/>
              </a:lnSpc>
              <a:spcBef>
                <a:spcPts val="4600"/>
              </a:spcBef>
              <a:defRPr sz="4400"/>
            </a:lvl4pPr>
            <a:lvl5pPr marL="2580860" indent="-498060">
              <a:lnSpc>
                <a:spcPct val="120000"/>
              </a:lnSpc>
              <a:spcBef>
                <a:spcPts val="4600"/>
              </a:spcBef>
              <a:defRPr sz="44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76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Ac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m"/>
          <p:cNvSpPr>
            <a:spLocks noGrp="1"/>
          </p:cNvSpPr>
          <p:nvPr>
            <p:ph type="pic" sz="quarter" idx="13"/>
          </p:nvPr>
        </p:nvSpPr>
        <p:spPr>
          <a:xfrm>
            <a:off x="6654800" y="4965700"/>
            <a:ext cx="5803900" cy="434623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m"/>
          <p:cNvSpPr>
            <a:spLocks noGrp="1"/>
          </p:cNvSpPr>
          <p:nvPr>
            <p:ph type="pic" sz="quarter" idx="14"/>
          </p:nvPr>
        </p:nvSpPr>
        <p:spPr>
          <a:xfrm>
            <a:off x="6667500" y="444500"/>
            <a:ext cx="5803900" cy="434623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m"/>
          <p:cNvSpPr>
            <a:spLocks noGrp="1"/>
          </p:cNvSpPr>
          <p:nvPr>
            <p:ph type="pic" idx="15"/>
          </p:nvPr>
        </p:nvSpPr>
        <p:spPr>
          <a:xfrm>
            <a:off x="-939561" y="482600"/>
            <a:ext cx="7995295" cy="106816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o Título"/>
          <p:cNvSpPr txBox="1">
            <a:spLocks noGrp="1"/>
          </p:cNvSpPr>
          <p:nvPr>
            <p:ph type="title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Texto do Título</a:t>
            </a:r>
          </a:p>
        </p:txBody>
      </p:sp>
      <p:sp>
        <p:nvSpPr>
          <p:cNvPr id="3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355600" y="2730500"/>
            <a:ext cx="12293600" cy="629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6324599" y="9271000"/>
            <a:ext cx="342901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titleStyle>
    <p:bodyStyle>
      <a:lvl1pPr marL="4318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8636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12954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17272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21590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25908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30226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34544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38862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aso clínico"/>
          <p:cNvSpPr txBox="1">
            <a:spLocks noGrp="1"/>
          </p:cNvSpPr>
          <p:nvPr>
            <p:ph type="ctrTitle"/>
          </p:nvPr>
        </p:nvSpPr>
        <p:spPr>
          <a:xfrm>
            <a:off x="368948" y="3354165"/>
            <a:ext cx="12293600" cy="2058294"/>
          </a:xfrm>
          <a:prstGeom prst="rect">
            <a:avLst/>
          </a:prstGeom>
        </p:spPr>
        <p:txBody>
          <a:bodyPr/>
          <a:lstStyle>
            <a:lvl1pPr defTabSz="543305">
              <a:defRPr sz="6696"/>
            </a:lvl1pPr>
          </a:lstStyle>
          <a:p>
            <a:r>
              <a:rPr dirty="0"/>
              <a:t>Caso </a:t>
            </a:r>
            <a:r>
              <a:rPr dirty="0" err="1"/>
              <a:t>clínico</a:t>
            </a:r>
            <a:endParaRPr dirty="0"/>
          </a:p>
        </p:txBody>
      </p:sp>
      <p:sp>
        <p:nvSpPr>
          <p:cNvPr id="120" name="Rodrigo Sato"/>
          <p:cNvSpPr txBox="1">
            <a:spLocks noGrp="1"/>
          </p:cNvSpPr>
          <p:nvPr>
            <p:ph type="subTitle" sz="quarter" idx="1"/>
          </p:nvPr>
        </p:nvSpPr>
        <p:spPr>
          <a:xfrm>
            <a:off x="355600" y="5702747"/>
            <a:ext cx="12293600" cy="1295400"/>
          </a:xfrm>
          <a:prstGeom prst="rect">
            <a:avLst/>
          </a:prstGeom>
        </p:spPr>
        <p:txBody>
          <a:bodyPr/>
          <a:lstStyle/>
          <a:p>
            <a:r>
              <a:rPr dirty="0"/>
              <a:t>Rodrigo Sato </a:t>
            </a:r>
          </a:p>
        </p:txBody>
      </p:sp>
      <p:pic>
        <p:nvPicPr>
          <p:cNvPr id="121" name="Imagem" descr="Image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90017" y="1481666"/>
            <a:ext cx="3832464" cy="6210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Imagem" descr="Image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516" y="1337733"/>
            <a:ext cx="3832464" cy="621072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Agradecimentos:…"/>
          <p:cNvSpPr txBox="1"/>
          <p:nvPr/>
        </p:nvSpPr>
        <p:spPr>
          <a:xfrm>
            <a:off x="4367116" y="7288435"/>
            <a:ext cx="4297264" cy="12219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900">
                <a:solidFill>
                  <a:srgbClr val="808785"/>
                </a:solidFill>
              </a:defRPr>
            </a:pPr>
            <a:endParaRPr/>
          </a:p>
          <a:p>
            <a:pPr defTabSz="457200">
              <a:defRPr sz="2400">
                <a:solidFill>
                  <a:srgbClr val="80878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Agradecimentos:</a:t>
            </a:r>
          </a:p>
          <a:p>
            <a:pPr defTabSz="457200">
              <a:defRPr sz="2400">
                <a:solidFill>
                  <a:srgbClr val="80878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Dr. Eduardo Cunha de Souza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Imagem" descr="Image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90017" y="1481666"/>
            <a:ext cx="3832464" cy="6210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Imagem" descr="Image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583" y="4236387"/>
            <a:ext cx="7903634" cy="12808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Imagem" descr="Image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90017" y="1481666"/>
            <a:ext cx="3832464" cy="6210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Imagem" descr="Image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8583" y="8737600"/>
            <a:ext cx="2586696" cy="419188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Anamnese"/>
          <p:cNvSpPr txBox="1"/>
          <p:nvPr/>
        </p:nvSpPr>
        <p:spPr>
          <a:xfrm>
            <a:off x="3197282" y="440734"/>
            <a:ext cx="6907892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700"/>
            </a:lvl1pPr>
          </a:lstStyle>
          <a:p>
            <a:r>
              <a:t>Anamnese</a:t>
            </a:r>
          </a:p>
        </p:txBody>
      </p:sp>
      <p:sp>
        <p:nvSpPr>
          <p:cNvPr id="128" name="ID: Masculino, 27 anos, branco"/>
          <p:cNvSpPr txBox="1"/>
          <p:nvPr/>
        </p:nvSpPr>
        <p:spPr>
          <a:xfrm>
            <a:off x="1087522" y="1948289"/>
            <a:ext cx="10829757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444500" indent="-444500" algn="l">
              <a:spcBef>
                <a:spcPts val="4200"/>
              </a:spcBef>
              <a:buSzPct val="75000"/>
              <a:buChar char="•"/>
              <a:defRPr sz="3500">
                <a:solidFill>
                  <a:srgbClr val="5A5F5E"/>
                </a:solidFill>
              </a:defRPr>
            </a:lvl1pPr>
          </a:lstStyle>
          <a:p>
            <a:r>
              <a:t>ID: Masculino, 27 anos, branco</a:t>
            </a:r>
          </a:p>
        </p:txBody>
      </p:sp>
      <p:sp>
        <p:nvSpPr>
          <p:cNvPr id="129" name="AO: Nada digno de nota"/>
          <p:cNvSpPr txBox="1"/>
          <p:nvPr/>
        </p:nvSpPr>
        <p:spPr>
          <a:xfrm>
            <a:off x="1087522" y="4894733"/>
            <a:ext cx="10829756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316947" indent="-316947" algn="l">
              <a:lnSpc>
                <a:spcPct val="120000"/>
              </a:lnSpc>
              <a:buClr>
                <a:srgbClr val="535353"/>
              </a:buClr>
              <a:buSzPct val="82000"/>
              <a:buChar char="•"/>
              <a:defRPr sz="3700"/>
            </a:lvl1pPr>
          </a:lstStyle>
          <a:p>
            <a:r>
              <a:t>AO: Nada digno de nota</a:t>
            </a:r>
          </a:p>
        </p:txBody>
      </p:sp>
      <p:sp>
        <p:nvSpPr>
          <p:cNvPr id="130" name="HMA: Procurou pronto socorro oftalmológico pois notou alteração de campo visual em olho direito ao acordar"/>
          <p:cNvSpPr txBox="1"/>
          <p:nvPr/>
        </p:nvSpPr>
        <p:spPr>
          <a:xfrm>
            <a:off x="1087522" y="2813225"/>
            <a:ext cx="10829757" cy="1871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407504" indent="-407504" algn="l">
              <a:lnSpc>
                <a:spcPct val="120000"/>
              </a:lnSpc>
              <a:buClr>
                <a:srgbClr val="535353"/>
              </a:buClr>
              <a:buSzPct val="82000"/>
              <a:buChar char="•"/>
            </a:lvl1pPr>
          </a:lstStyle>
          <a:p>
            <a:r>
              <a:t>HMA: Procurou pronto socorro oftalmológico pois notou alteração de campo visual em olho direito ao acordar</a:t>
            </a:r>
          </a:p>
        </p:txBody>
      </p:sp>
      <p:sp>
        <p:nvSpPr>
          <p:cNvPr id="131" name="AP: Nada digno de nota"/>
          <p:cNvSpPr txBox="1"/>
          <p:nvPr/>
        </p:nvSpPr>
        <p:spPr>
          <a:xfrm>
            <a:off x="1087522" y="6130596"/>
            <a:ext cx="1082975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444500" indent="-444500" algn="l">
              <a:spcBef>
                <a:spcPts val="4200"/>
              </a:spcBef>
              <a:buSzPct val="75000"/>
              <a:buChar char="•"/>
              <a:defRPr sz="3800">
                <a:solidFill>
                  <a:srgbClr val="5A5F5E"/>
                </a:solidFill>
              </a:defRPr>
            </a:lvl1pPr>
          </a:lstStyle>
          <a:p>
            <a:r>
              <a:t>AP: Nada digno de nota</a:t>
            </a:r>
          </a:p>
        </p:txBody>
      </p:sp>
      <p:sp>
        <p:nvSpPr>
          <p:cNvPr id="132" name="AF: Nada digno de nota"/>
          <p:cNvSpPr txBox="1"/>
          <p:nvPr/>
        </p:nvSpPr>
        <p:spPr>
          <a:xfrm>
            <a:off x="1087522" y="7458074"/>
            <a:ext cx="10829757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407504" indent="-407504" algn="l">
              <a:lnSpc>
                <a:spcPct val="120000"/>
              </a:lnSpc>
              <a:buClr>
                <a:srgbClr val="535353"/>
              </a:buClr>
              <a:buSzPct val="82000"/>
              <a:buChar char="•"/>
            </a:lvl1pPr>
          </a:lstStyle>
          <a:p>
            <a:r>
              <a:t>AF: Nada digno de nota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Imagem" descr="Image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90017" y="1481666"/>
            <a:ext cx="3832464" cy="6210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Imagem" descr="Image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8583" y="8737600"/>
            <a:ext cx="2586696" cy="419188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Exame ocular"/>
          <p:cNvSpPr txBox="1"/>
          <p:nvPr/>
        </p:nvSpPr>
        <p:spPr>
          <a:xfrm>
            <a:off x="3197282" y="1077383"/>
            <a:ext cx="6907892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700"/>
            </a:lvl1pPr>
          </a:lstStyle>
          <a:p>
            <a:r>
              <a:t>Exame ocular</a:t>
            </a:r>
          </a:p>
        </p:txBody>
      </p:sp>
      <p:sp>
        <p:nvSpPr>
          <p:cNvPr id="137" name="Av s/c: 0,9/0,9"/>
          <p:cNvSpPr txBox="1"/>
          <p:nvPr/>
        </p:nvSpPr>
        <p:spPr>
          <a:xfrm>
            <a:off x="1236350" y="3287712"/>
            <a:ext cx="10829757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444500" indent="-444500" algn="l">
              <a:spcBef>
                <a:spcPts val="4200"/>
              </a:spcBef>
              <a:buSzPct val="75000"/>
              <a:buChar char="•"/>
              <a:defRPr sz="3000">
                <a:solidFill>
                  <a:srgbClr val="5A5F5E"/>
                </a:solidFill>
              </a:defRPr>
            </a:lvl1pPr>
          </a:lstStyle>
          <a:p>
            <a:r>
              <a:t>Av s/c: 0,9/0,9</a:t>
            </a:r>
          </a:p>
        </p:txBody>
      </p:sp>
      <p:sp>
        <p:nvSpPr>
          <p:cNvPr id="138" name="Biomicroscopia: sem alterações significativas"/>
          <p:cNvSpPr txBox="1"/>
          <p:nvPr/>
        </p:nvSpPr>
        <p:spPr>
          <a:xfrm>
            <a:off x="1236350" y="5104341"/>
            <a:ext cx="10829757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444500" indent="-444500" algn="l">
              <a:spcBef>
                <a:spcPts val="4200"/>
              </a:spcBef>
              <a:buSzPct val="75000"/>
              <a:buChar char="•"/>
              <a:defRPr sz="3000">
                <a:solidFill>
                  <a:srgbClr val="5A5F5E"/>
                </a:solidFill>
              </a:defRPr>
            </a:lvl1pPr>
          </a:lstStyle>
          <a:p>
            <a:r>
              <a:t>Biomicroscopia: sem alterações significativas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Imagem" descr="Image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90017" y="1481666"/>
            <a:ext cx="3832464" cy="6210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Imagem" descr="Image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8583" y="8737600"/>
            <a:ext cx="2586696" cy="419188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Retinografia"/>
          <p:cNvSpPr txBox="1"/>
          <p:nvPr/>
        </p:nvSpPr>
        <p:spPr>
          <a:xfrm>
            <a:off x="3197282" y="1121833"/>
            <a:ext cx="690789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100">
                <a:solidFill>
                  <a:srgbClr val="FFFFFF"/>
                </a:solidFill>
              </a:defRPr>
            </a:lvl1pPr>
          </a:lstStyle>
          <a:p>
            <a:r>
              <a:t>Retinografia</a:t>
            </a:r>
          </a:p>
        </p:txBody>
      </p:sp>
      <p:pic>
        <p:nvPicPr>
          <p:cNvPr id="143" name="Imagem" descr="Imagem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92757" y="3224543"/>
            <a:ext cx="11419228" cy="42483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Imagem" descr="Image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90017" y="1481666"/>
            <a:ext cx="3832464" cy="621072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Microperimetria"/>
          <p:cNvSpPr txBox="1"/>
          <p:nvPr/>
        </p:nvSpPr>
        <p:spPr>
          <a:xfrm>
            <a:off x="3048454" y="93133"/>
            <a:ext cx="6907892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600">
                <a:solidFill>
                  <a:srgbClr val="FFFFFF"/>
                </a:solidFill>
              </a:defRPr>
            </a:lvl1pPr>
          </a:lstStyle>
          <a:p>
            <a:r>
              <a:t>Microperimetria</a:t>
            </a:r>
          </a:p>
        </p:txBody>
      </p:sp>
      <p:pic>
        <p:nvPicPr>
          <p:cNvPr id="147" name="Imagem" descr="Image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583" y="1885950"/>
            <a:ext cx="10951634" cy="64397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Imagem" descr="Image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90017" y="1481666"/>
            <a:ext cx="3832464" cy="621072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Angiofluoresceinografia"/>
          <p:cNvSpPr txBox="1"/>
          <p:nvPr/>
        </p:nvSpPr>
        <p:spPr>
          <a:xfrm>
            <a:off x="3048454" y="342076"/>
            <a:ext cx="6907892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600">
                <a:solidFill>
                  <a:srgbClr val="FFFFFF"/>
                </a:solidFill>
              </a:defRPr>
            </a:lvl1pPr>
          </a:lstStyle>
          <a:p>
            <a:r>
              <a:t>Angiofluoresceinografia</a:t>
            </a:r>
          </a:p>
        </p:txBody>
      </p:sp>
      <p:pic>
        <p:nvPicPr>
          <p:cNvPr id="155" name="Imagem" descr="Image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1758" y="1528643"/>
            <a:ext cx="3832464" cy="36825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Imagem" descr="Imagem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2609" y="1572909"/>
            <a:ext cx="3718708" cy="35940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Imagem" descr="Image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2463" y="5884743"/>
            <a:ext cx="3811054" cy="36825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agem" descr="Imagem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2639" y="5929009"/>
            <a:ext cx="3738648" cy="35940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1" animBg="1" advAuto="0"/>
      <p:bldP spid="157" grpId="2" animBg="1" advAuto="0"/>
      <p:bldP spid="158" grpId="3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Imagem" descr="Imagem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8301" y="2758432"/>
            <a:ext cx="12996065" cy="43771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Imagem" descr="Imagem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-7331" y="2767559"/>
            <a:ext cx="13019462" cy="43588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Imagem" descr="Imagem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6065" y="2758432"/>
            <a:ext cx="12996069" cy="43589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Imagem" descr="Imagem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367" y="2758432"/>
            <a:ext cx="13019465" cy="43771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Imagem" descr="Imagem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-33289" y="2758432"/>
            <a:ext cx="12996066" cy="43589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Imagem" descr="Imagem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16065" y="2793896"/>
            <a:ext cx="12996066" cy="43589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Imagem" descr="Imagem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-33289" y="2758432"/>
            <a:ext cx="12996066" cy="43589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Imagem" descr="Imagem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-33289" y="2793896"/>
            <a:ext cx="12996066" cy="43589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Imagem" descr="Imagem"/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16065" y="2793896"/>
            <a:ext cx="12996066" cy="43589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Imagem" descr="Imagem"/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-22669" y="2758432"/>
            <a:ext cx="13004801" cy="43771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Imagem" descr="Imagem"/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-33289" y="2758432"/>
            <a:ext cx="13071378" cy="43771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Imagem" descr="Imagem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4790017" y="1481666"/>
            <a:ext cx="3832464" cy="621072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OCT"/>
          <p:cNvSpPr txBox="1"/>
          <p:nvPr/>
        </p:nvSpPr>
        <p:spPr>
          <a:xfrm>
            <a:off x="3048454" y="342076"/>
            <a:ext cx="6907892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600">
                <a:solidFill>
                  <a:srgbClr val="FFFFFF"/>
                </a:solidFill>
              </a:defRPr>
            </a:lvl1pPr>
          </a:lstStyle>
          <a:p>
            <a:r>
              <a:t>OCT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11" animBg="1" advAuto="0"/>
      <p:bldP spid="165" grpId="10" animBg="1" advAuto="0"/>
      <p:bldP spid="166" grpId="9" animBg="1" advAuto="0"/>
      <p:bldP spid="167" grpId="8" animBg="1" advAuto="0"/>
      <p:bldP spid="168" grpId="7" animBg="1" advAuto="0"/>
      <p:bldP spid="169" grpId="6" animBg="1" advAuto="0"/>
      <p:bldP spid="170" grpId="5" animBg="1" advAuto="0"/>
      <p:bldP spid="171" grpId="4" animBg="1" advAuto="0"/>
      <p:bldP spid="172" grpId="3" animBg="1" advAuto="0"/>
      <p:bldP spid="173" grpId="2" animBg="1" advAuto="0"/>
      <p:bldP spid="174" grpId="1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Imagem" descr="Image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90017" y="1481666"/>
            <a:ext cx="3832464" cy="6210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Imagem" descr="Image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8583" y="8737600"/>
            <a:ext cx="2586696" cy="419188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Hipótese diagnóstica"/>
          <p:cNvSpPr txBox="1"/>
          <p:nvPr/>
        </p:nvSpPr>
        <p:spPr>
          <a:xfrm>
            <a:off x="3197282" y="895349"/>
            <a:ext cx="6907892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700"/>
            </a:lvl1pPr>
          </a:lstStyle>
          <a:p>
            <a:r>
              <a:t>Hipótese diagnóstica</a:t>
            </a:r>
          </a:p>
        </p:txBody>
      </p:sp>
      <p:sp>
        <p:nvSpPr>
          <p:cNvPr id="185" name="Paracentral Acute Middle Maculopathy (PAAM)"/>
          <p:cNvSpPr txBox="1"/>
          <p:nvPr/>
        </p:nvSpPr>
        <p:spPr>
          <a:xfrm>
            <a:off x="2129978" y="4565649"/>
            <a:ext cx="8744844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Paracentral Acute Middle Maculopathy (PAAM)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Imagem" descr="Image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90017" y="1481666"/>
            <a:ext cx="3832464" cy="6210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Imagem" descr="Image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8583" y="8737600"/>
            <a:ext cx="2586696" cy="419188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Evolução"/>
          <p:cNvSpPr txBox="1"/>
          <p:nvPr/>
        </p:nvSpPr>
        <p:spPr>
          <a:xfrm>
            <a:off x="3197282" y="1121833"/>
            <a:ext cx="690789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100">
                <a:solidFill>
                  <a:srgbClr val="FFFFFF"/>
                </a:solidFill>
              </a:defRPr>
            </a:lvl1pPr>
          </a:lstStyle>
          <a:p>
            <a:r>
              <a:t>Evolução</a:t>
            </a:r>
          </a:p>
        </p:txBody>
      </p:sp>
      <p:pic>
        <p:nvPicPr>
          <p:cNvPr id="190" name="Imagem" descr="Image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7916" y="3424766"/>
            <a:ext cx="4991101" cy="3848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agem" descr="Imagem"/>
          <p:cNvPicPr>
            <a:picLocks noChangeAspect="1"/>
          </p:cNvPicPr>
          <p:nvPr/>
        </p:nvPicPr>
        <p:blipFill>
          <a:blip r:embed="rId4"/>
          <a:srcRect r="50359"/>
          <a:stretch>
            <a:fillRect/>
          </a:stretch>
        </p:blipFill>
        <p:spPr>
          <a:xfrm>
            <a:off x="792757" y="3224543"/>
            <a:ext cx="5668509" cy="4248352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após…"/>
          <p:cNvSpPr txBox="1"/>
          <p:nvPr/>
        </p:nvSpPr>
        <p:spPr>
          <a:xfrm>
            <a:off x="8791074" y="2457450"/>
            <a:ext cx="1484785" cy="97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>
                <a:solidFill>
                  <a:srgbClr val="FFFFFF"/>
                </a:solidFill>
              </a:defRPr>
            </a:pPr>
            <a:r>
              <a:t>após 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rPr sz="2400"/>
              <a:t>6 semanas</a:t>
            </a:r>
            <a: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howroom">
  <a:themeElements>
    <a:clrScheme name="Showroom">
      <a:dk1>
        <a:srgbClr val="535353"/>
      </a:dk1>
      <a:lt1>
        <a:srgbClr val="340053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howroom">
  <a:themeElements>
    <a:clrScheme name="Showroom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86</Words>
  <Application>Microsoft Macintosh PowerPoint</Application>
  <PresentationFormat>Personalizar</PresentationFormat>
  <Paragraphs>23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Arial</vt:lpstr>
      <vt:lpstr>Avenir Roman</vt:lpstr>
      <vt:lpstr>Gill Sans Light</vt:lpstr>
      <vt:lpstr>Showroom</vt:lpstr>
      <vt:lpstr>Caso clínico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Caso clínico</dc:title>
  <cp:lastModifiedBy>rodrigo.sato96 rodrigo.sato96</cp:lastModifiedBy>
  <cp:revision>4</cp:revision>
  <dcterms:modified xsi:type="dcterms:W3CDTF">2019-12-03T00:37:17Z</dcterms:modified>
</cp:coreProperties>
</file>