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ime Silveira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–Jaime Silveira</a:t>
            </a:r>
          </a:p>
        </p:txBody>
      </p:sp>
      <p:sp>
        <p:nvSpPr>
          <p:cNvPr id="94" name="“Digite uma citação aqui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uma citação aqui.” </a:t>
            </a:r>
          </a:p>
        </p:txBody>
      </p:sp>
      <p:sp>
        <p:nvSpPr>
          <p:cNvPr id="9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o do Título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2" name="Nível de Corpo Um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o do Título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Texto do Título</a:t>
            </a:r>
          </a:p>
        </p:txBody>
      </p:sp>
      <p:sp>
        <p:nvSpPr>
          <p:cNvPr id="40" name="Nível de Corpo Um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9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7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67" name="Nível de Corpo Um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m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m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’Olhos Hospital Dia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t>D’Olhos Hospital Dia</a:t>
            </a:r>
          </a:p>
          <a:p>
            <a:pPr>
              <a:defRPr sz="4000"/>
            </a:pPr>
            <a:r>
              <a:t>Dra. Juliana Freitas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Especialista em Córnea pelo Wills eye Hospital e Unifesp</a:t>
            </a:r>
          </a:p>
        </p:txBody>
      </p:sp>
      <p:sp>
        <p:nvSpPr>
          <p:cNvPr id="120" name="Paciente glaucomatoso, usando acetato de prednisolona por conta-própria, sem acompanhamento médico há mais de 1 ano. Refere dor no olho há 2 dias.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257047">
              <a:defRPr sz="1628"/>
            </a:pPr>
          </a:p>
          <a:p>
            <a:pPr defTabSz="257047">
              <a:defRPr sz="1628"/>
            </a:pPr>
          </a:p>
          <a:p>
            <a:pPr defTabSz="257047">
              <a:defRPr sz="1760"/>
            </a:pPr>
            <a:r>
              <a:t>Paciente glaucomatoso, usando acetato de prednisolona por conta-própria, sem acompanhamento médico há mais de 1 ano. Refere dor no olho há 2 dias.</a:t>
            </a:r>
          </a:p>
        </p:txBody>
      </p:sp>
      <p:sp>
        <p:nvSpPr>
          <p:cNvPr id="121" name="Texto"/>
          <p:cNvSpPr txBox="1"/>
          <p:nvPr/>
        </p:nvSpPr>
        <p:spPr>
          <a:xfrm>
            <a:off x="6069317" y="4646086"/>
            <a:ext cx="866166" cy="44872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>
              <a:defRPr sz="2300"/>
            </a:pPr>
          </a:p>
        </p:txBody>
      </p:sp>
      <p:pic>
        <p:nvPicPr>
          <p:cNvPr id="122" name="IMG_7029.jpg" descr="IMG_702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09027" y="7711777"/>
            <a:ext cx="1883073" cy="18830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20131007_3.jpg" descr="20131007_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9420" y="115230"/>
            <a:ext cx="12025960" cy="95231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