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 id="2147483661" r:id="rId2"/>
  </p:sldMasterIdLst>
  <p:notesMasterIdLst>
    <p:notesMasterId r:id="rId4"/>
  </p:notesMasterIdLst>
  <p:sldIdLst>
    <p:sldId id="256" r:id="rId3"/>
  </p:sldIdLst>
  <p:sldSz cx="32404050" cy="43205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3606">
          <p15:clr>
            <a:srgbClr val="A4A3A4"/>
          </p15:clr>
        </p15:guide>
        <p15:guide id="2" pos="907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380" y="2022"/>
      </p:cViewPr>
      <p:guideLst>
        <p:guide orient="horz" pos="13607"/>
        <p:guide pos="102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709828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b77973db2_12_6:notes"/>
          <p:cNvSpPr txBox="1">
            <a:spLocks noGrp="1"/>
          </p:cNvSpPr>
          <p:nvPr>
            <p:ph type="body" idx="1"/>
          </p:nvPr>
        </p:nvSpPr>
        <p:spPr>
          <a:xfrm>
            <a:off x="914400" y="4343400"/>
            <a:ext cx="50292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58" name="Google Shape;58;g6b77973db2_12_6: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04608" y="6254338"/>
            <a:ext cx="30194391" cy="17241700"/>
          </a:xfrm>
          <a:prstGeom prst="rect">
            <a:avLst/>
          </a:prstGeom>
        </p:spPr>
        <p:txBody>
          <a:bodyPr spcFirstLastPara="1" wrap="square" lIns="447925" tIns="447925" rIns="447925" bIns="447925" anchor="b" anchorCtr="0">
            <a:noAutofit/>
          </a:bodyPr>
          <a:lstStyle>
            <a:lvl1pPr lvl="0" algn="ctr">
              <a:spcBef>
                <a:spcPts val="0"/>
              </a:spcBef>
              <a:spcAft>
                <a:spcPts val="0"/>
              </a:spcAft>
              <a:buSzPts val="25500"/>
              <a:buNone/>
              <a:defRPr sz="25500"/>
            </a:lvl1pPr>
            <a:lvl2pPr lvl="1" algn="ctr">
              <a:spcBef>
                <a:spcPts val="0"/>
              </a:spcBef>
              <a:spcAft>
                <a:spcPts val="0"/>
              </a:spcAft>
              <a:buSzPts val="25500"/>
              <a:buNone/>
              <a:defRPr sz="25500"/>
            </a:lvl2pPr>
            <a:lvl3pPr lvl="2" algn="ctr">
              <a:spcBef>
                <a:spcPts val="0"/>
              </a:spcBef>
              <a:spcAft>
                <a:spcPts val="0"/>
              </a:spcAft>
              <a:buSzPts val="25500"/>
              <a:buNone/>
              <a:defRPr sz="25500"/>
            </a:lvl3pPr>
            <a:lvl4pPr lvl="3" algn="ctr">
              <a:spcBef>
                <a:spcPts val="0"/>
              </a:spcBef>
              <a:spcAft>
                <a:spcPts val="0"/>
              </a:spcAft>
              <a:buSzPts val="25500"/>
              <a:buNone/>
              <a:defRPr sz="25500"/>
            </a:lvl4pPr>
            <a:lvl5pPr lvl="4" algn="ctr">
              <a:spcBef>
                <a:spcPts val="0"/>
              </a:spcBef>
              <a:spcAft>
                <a:spcPts val="0"/>
              </a:spcAft>
              <a:buSzPts val="25500"/>
              <a:buNone/>
              <a:defRPr sz="25500"/>
            </a:lvl5pPr>
            <a:lvl6pPr lvl="5" algn="ctr">
              <a:spcBef>
                <a:spcPts val="0"/>
              </a:spcBef>
              <a:spcAft>
                <a:spcPts val="0"/>
              </a:spcAft>
              <a:buSzPts val="25500"/>
              <a:buNone/>
              <a:defRPr sz="25500"/>
            </a:lvl6pPr>
            <a:lvl7pPr lvl="6" algn="ctr">
              <a:spcBef>
                <a:spcPts val="0"/>
              </a:spcBef>
              <a:spcAft>
                <a:spcPts val="0"/>
              </a:spcAft>
              <a:buSzPts val="25500"/>
              <a:buNone/>
              <a:defRPr sz="25500"/>
            </a:lvl7pPr>
            <a:lvl8pPr lvl="7" algn="ctr">
              <a:spcBef>
                <a:spcPts val="0"/>
              </a:spcBef>
              <a:spcAft>
                <a:spcPts val="0"/>
              </a:spcAft>
              <a:buSzPts val="25500"/>
              <a:buNone/>
              <a:defRPr sz="25500"/>
            </a:lvl8pPr>
            <a:lvl9pPr lvl="8" algn="ctr">
              <a:spcBef>
                <a:spcPts val="0"/>
              </a:spcBef>
              <a:spcAft>
                <a:spcPts val="0"/>
              </a:spcAft>
              <a:buSzPts val="25500"/>
              <a:buNone/>
              <a:defRPr sz="25500"/>
            </a:lvl9pPr>
          </a:lstStyle>
          <a:p>
            <a:endParaRPr/>
          </a:p>
        </p:txBody>
      </p:sp>
      <p:sp>
        <p:nvSpPr>
          <p:cNvPr id="11" name="Google Shape;11;p2"/>
          <p:cNvSpPr txBox="1">
            <a:spLocks noGrp="1"/>
          </p:cNvSpPr>
          <p:nvPr>
            <p:ph type="subTitle" idx="1"/>
          </p:nvPr>
        </p:nvSpPr>
        <p:spPr>
          <a:xfrm>
            <a:off x="1104578" y="23806299"/>
            <a:ext cx="30194391" cy="6657734"/>
          </a:xfrm>
          <a:prstGeom prst="rect">
            <a:avLst/>
          </a:prstGeom>
        </p:spPr>
        <p:txBody>
          <a:bodyPr spcFirstLastPara="1" wrap="square" lIns="447925" tIns="447925" rIns="447925" bIns="447925" anchor="t" anchorCtr="0">
            <a:noAutofit/>
          </a:bodyPr>
          <a:lstStyle>
            <a:lvl1pPr lvl="0" algn="ctr">
              <a:lnSpc>
                <a:spcPct val="100000"/>
              </a:lnSpc>
              <a:spcBef>
                <a:spcPts val="0"/>
              </a:spcBef>
              <a:spcAft>
                <a:spcPts val="0"/>
              </a:spcAft>
              <a:buSzPts val="13700"/>
              <a:buNone/>
              <a:defRPr sz="13700"/>
            </a:lvl1pPr>
            <a:lvl2pPr lvl="1" algn="ctr">
              <a:lnSpc>
                <a:spcPct val="100000"/>
              </a:lnSpc>
              <a:spcBef>
                <a:spcPts val="0"/>
              </a:spcBef>
              <a:spcAft>
                <a:spcPts val="0"/>
              </a:spcAft>
              <a:buSzPts val="13700"/>
              <a:buNone/>
              <a:defRPr sz="13700"/>
            </a:lvl2pPr>
            <a:lvl3pPr lvl="2" algn="ctr">
              <a:lnSpc>
                <a:spcPct val="100000"/>
              </a:lnSpc>
              <a:spcBef>
                <a:spcPts val="0"/>
              </a:spcBef>
              <a:spcAft>
                <a:spcPts val="0"/>
              </a:spcAft>
              <a:buSzPts val="13700"/>
              <a:buNone/>
              <a:defRPr sz="13700"/>
            </a:lvl3pPr>
            <a:lvl4pPr lvl="3" algn="ctr">
              <a:lnSpc>
                <a:spcPct val="100000"/>
              </a:lnSpc>
              <a:spcBef>
                <a:spcPts val="0"/>
              </a:spcBef>
              <a:spcAft>
                <a:spcPts val="0"/>
              </a:spcAft>
              <a:buSzPts val="13700"/>
              <a:buNone/>
              <a:defRPr sz="13700"/>
            </a:lvl4pPr>
            <a:lvl5pPr lvl="4" algn="ctr">
              <a:lnSpc>
                <a:spcPct val="100000"/>
              </a:lnSpc>
              <a:spcBef>
                <a:spcPts val="0"/>
              </a:spcBef>
              <a:spcAft>
                <a:spcPts val="0"/>
              </a:spcAft>
              <a:buSzPts val="13700"/>
              <a:buNone/>
              <a:defRPr sz="13700"/>
            </a:lvl5pPr>
            <a:lvl6pPr lvl="5" algn="ctr">
              <a:lnSpc>
                <a:spcPct val="100000"/>
              </a:lnSpc>
              <a:spcBef>
                <a:spcPts val="0"/>
              </a:spcBef>
              <a:spcAft>
                <a:spcPts val="0"/>
              </a:spcAft>
              <a:buSzPts val="13700"/>
              <a:buNone/>
              <a:defRPr sz="13700"/>
            </a:lvl6pPr>
            <a:lvl7pPr lvl="6" algn="ctr">
              <a:lnSpc>
                <a:spcPct val="100000"/>
              </a:lnSpc>
              <a:spcBef>
                <a:spcPts val="0"/>
              </a:spcBef>
              <a:spcAft>
                <a:spcPts val="0"/>
              </a:spcAft>
              <a:buSzPts val="13700"/>
              <a:buNone/>
              <a:defRPr sz="13700"/>
            </a:lvl7pPr>
            <a:lvl8pPr lvl="7" algn="ctr">
              <a:lnSpc>
                <a:spcPct val="100000"/>
              </a:lnSpc>
              <a:spcBef>
                <a:spcPts val="0"/>
              </a:spcBef>
              <a:spcAft>
                <a:spcPts val="0"/>
              </a:spcAft>
              <a:buSzPts val="13700"/>
              <a:buNone/>
              <a:defRPr sz="13700"/>
            </a:lvl8pPr>
            <a:lvl9pPr lvl="8" algn="ctr">
              <a:lnSpc>
                <a:spcPct val="100000"/>
              </a:lnSpc>
              <a:spcBef>
                <a:spcPts val="0"/>
              </a:spcBef>
              <a:spcAft>
                <a:spcPts val="0"/>
              </a:spcAft>
              <a:buSzPts val="13700"/>
              <a:buNone/>
              <a:defRPr sz="13700"/>
            </a:lvl9pPr>
          </a:lstStyle>
          <a:p>
            <a:endParaRPr/>
          </a:p>
        </p:txBody>
      </p:sp>
      <p:sp>
        <p:nvSpPr>
          <p:cNvPr id="12" name="Google Shape;12;p2"/>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04578" y="9291313"/>
            <a:ext cx="30194391" cy="16493118"/>
          </a:xfrm>
          <a:prstGeom prst="rect">
            <a:avLst/>
          </a:prstGeom>
        </p:spPr>
        <p:txBody>
          <a:bodyPr spcFirstLastPara="1" wrap="square" lIns="447925" tIns="447925" rIns="447925" bIns="447925" anchor="b" anchorCtr="0">
            <a:noAutofit/>
          </a:bodyPr>
          <a:lstStyle>
            <a:lvl1pPr lvl="0" algn="ctr">
              <a:spcBef>
                <a:spcPts val="0"/>
              </a:spcBef>
              <a:spcAft>
                <a:spcPts val="0"/>
              </a:spcAft>
              <a:buSzPts val="58800"/>
              <a:buNone/>
              <a:defRPr sz="58800"/>
            </a:lvl1pPr>
            <a:lvl2pPr lvl="1" algn="ctr">
              <a:spcBef>
                <a:spcPts val="0"/>
              </a:spcBef>
              <a:spcAft>
                <a:spcPts val="0"/>
              </a:spcAft>
              <a:buSzPts val="58800"/>
              <a:buNone/>
              <a:defRPr sz="58800"/>
            </a:lvl2pPr>
            <a:lvl3pPr lvl="2" algn="ctr">
              <a:spcBef>
                <a:spcPts val="0"/>
              </a:spcBef>
              <a:spcAft>
                <a:spcPts val="0"/>
              </a:spcAft>
              <a:buSzPts val="58800"/>
              <a:buNone/>
              <a:defRPr sz="58800"/>
            </a:lvl3pPr>
            <a:lvl4pPr lvl="3" algn="ctr">
              <a:spcBef>
                <a:spcPts val="0"/>
              </a:spcBef>
              <a:spcAft>
                <a:spcPts val="0"/>
              </a:spcAft>
              <a:buSzPts val="58800"/>
              <a:buNone/>
              <a:defRPr sz="58800"/>
            </a:lvl4pPr>
            <a:lvl5pPr lvl="4" algn="ctr">
              <a:spcBef>
                <a:spcPts val="0"/>
              </a:spcBef>
              <a:spcAft>
                <a:spcPts val="0"/>
              </a:spcAft>
              <a:buSzPts val="58800"/>
              <a:buNone/>
              <a:defRPr sz="58800"/>
            </a:lvl5pPr>
            <a:lvl6pPr lvl="5" algn="ctr">
              <a:spcBef>
                <a:spcPts val="0"/>
              </a:spcBef>
              <a:spcAft>
                <a:spcPts val="0"/>
              </a:spcAft>
              <a:buSzPts val="58800"/>
              <a:buNone/>
              <a:defRPr sz="58800"/>
            </a:lvl6pPr>
            <a:lvl7pPr lvl="6" algn="ctr">
              <a:spcBef>
                <a:spcPts val="0"/>
              </a:spcBef>
              <a:spcAft>
                <a:spcPts val="0"/>
              </a:spcAft>
              <a:buSzPts val="58800"/>
              <a:buNone/>
              <a:defRPr sz="58800"/>
            </a:lvl7pPr>
            <a:lvl8pPr lvl="7" algn="ctr">
              <a:spcBef>
                <a:spcPts val="0"/>
              </a:spcBef>
              <a:spcAft>
                <a:spcPts val="0"/>
              </a:spcAft>
              <a:buSzPts val="58800"/>
              <a:buNone/>
              <a:defRPr sz="58800"/>
            </a:lvl8pPr>
            <a:lvl9pPr lvl="8" algn="ctr">
              <a:spcBef>
                <a:spcPts val="0"/>
              </a:spcBef>
              <a:spcAft>
                <a:spcPts val="0"/>
              </a:spcAft>
              <a:buSzPts val="58800"/>
              <a:buNone/>
              <a:defRPr sz="58800"/>
            </a:lvl9pPr>
          </a:lstStyle>
          <a:p>
            <a:r>
              <a:t>xx%</a:t>
            </a:r>
          </a:p>
        </p:txBody>
      </p:sp>
      <p:sp>
        <p:nvSpPr>
          <p:cNvPr id="46" name="Google Shape;46;p11"/>
          <p:cNvSpPr txBox="1">
            <a:spLocks noGrp="1"/>
          </p:cNvSpPr>
          <p:nvPr>
            <p:ph type="body" idx="1"/>
          </p:nvPr>
        </p:nvSpPr>
        <p:spPr>
          <a:xfrm>
            <a:off x="1104578" y="26478300"/>
            <a:ext cx="30194391" cy="10926604"/>
          </a:xfrm>
          <a:prstGeom prst="rect">
            <a:avLst/>
          </a:prstGeom>
        </p:spPr>
        <p:txBody>
          <a:bodyPr spcFirstLastPara="1" wrap="square" lIns="447925" tIns="447925" rIns="447925" bIns="447925" anchor="t" anchorCtr="0">
            <a:noAutofit/>
          </a:bodyPr>
          <a:lstStyle>
            <a:lvl1pPr marL="457200" lvl="0" indent="-787400" algn="ctr">
              <a:spcBef>
                <a:spcPts val="0"/>
              </a:spcBef>
              <a:spcAft>
                <a:spcPts val="0"/>
              </a:spcAft>
              <a:buSzPts val="8800"/>
              <a:buChar char="●"/>
              <a:defRPr/>
            </a:lvl1pPr>
            <a:lvl2pPr marL="914400" lvl="1" indent="-666750" algn="ctr">
              <a:spcBef>
                <a:spcPts val="7800"/>
              </a:spcBef>
              <a:spcAft>
                <a:spcPts val="0"/>
              </a:spcAft>
              <a:buSzPts val="6900"/>
              <a:buChar char="○"/>
              <a:defRPr/>
            </a:lvl2pPr>
            <a:lvl3pPr marL="1371600" lvl="2" indent="-666750" algn="ctr">
              <a:spcBef>
                <a:spcPts val="7800"/>
              </a:spcBef>
              <a:spcAft>
                <a:spcPts val="0"/>
              </a:spcAft>
              <a:buSzPts val="6900"/>
              <a:buChar char="■"/>
              <a:defRPr/>
            </a:lvl3pPr>
            <a:lvl4pPr marL="1828800" lvl="3" indent="-666750" algn="ctr">
              <a:spcBef>
                <a:spcPts val="7800"/>
              </a:spcBef>
              <a:spcAft>
                <a:spcPts val="0"/>
              </a:spcAft>
              <a:buSzPts val="6900"/>
              <a:buChar char="●"/>
              <a:defRPr/>
            </a:lvl4pPr>
            <a:lvl5pPr marL="2286000" lvl="4" indent="-666750" algn="ctr">
              <a:spcBef>
                <a:spcPts val="7800"/>
              </a:spcBef>
              <a:spcAft>
                <a:spcPts val="0"/>
              </a:spcAft>
              <a:buSzPts val="6900"/>
              <a:buChar char="○"/>
              <a:defRPr/>
            </a:lvl5pPr>
            <a:lvl6pPr marL="2743200" lvl="5" indent="-666750" algn="ctr">
              <a:spcBef>
                <a:spcPts val="7800"/>
              </a:spcBef>
              <a:spcAft>
                <a:spcPts val="0"/>
              </a:spcAft>
              <a:buSzPts val="6900"/>
              <a:buChar char="■"/>
              <a:defRPr/>
            </a:lvl6pPr>
            <a:lvl7pPr marL="3200400" lvl="6" indent="-666750" algn="ctr">
              <a:spcBef>
                <a:spcPts val="7800"/>
              </a:spcBef>
              <a:spcAft>
                <a:spcPts val="0"/>
              </a:spcAft>
              <a:buSzPts val="6900"/>
              <a:buChar char="●"/>
              <a:defRPr/>
            </a:lvl7pPr>
            <a:lvl8pPr marL="3657600" lvl="7" indent="-666750" algn="ctr">
              <a:spcBef>
                <a:spcPts val="7800"/>
              </a:spcBef>
              <a:spcAft>
                <a:spcPts val="0"/>
              </a:spcAft>
              <a:buSzPts val="6900"/>
              <a:buChar char="○"/>
              <a:defRPr/>
            </a:lvl8pPr>
            <a:lvl9pPr marL="4114800" lvl="8" indent="-666750" algn="ctr">
              <a:spcBef>
                <a:spcPts val="7800"/>
              </a:spcBef>
              <a:spcAft>
                <a:spcPts val="7800"/>
              </a:spcAft>
              <a:buSzPts val="6900"/>
              <a:buChar char="■"/>
              <a:defRPr/>
            </a:lvl9pPr>
          </a:lstStyle>
          <a:p>
            <a:endParaRPr/>
          </a:p>
        </p:txBody>
      </p:sp>
      <p:sp>
        <p:nvSpPr>
          <p:cNvPr id="47" name="Google Shape;47;p11"/>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efault" type="tx">
  <p:cSld name="TITLE_AND_BODY">
    <p:spTree>
      <p:nvGrpSpPr>
        <p:cNvPr id="1" name="Shape 54"/>
        <p:cNvGrpSpPr/>
        <p:nvPr/>
      </p:nvGrpSpPr>
      <p:grpSpPr>
        <a:xfrm>
          <a:off x="0" y="0"/>
          <a:ext cx="0" cy="0"/>
          <a:chOff x="0" y="0"/>
          <a:chExt cx="0" cy="0"/>
        </a:xfrm>
      </p:grpSpPr>
      <p:sp>
        <p:nvSpPr>
          <p:cNvPr id="55" name="Google Shape;55;p14"/>
          <p:cNvSpPr txBox="1">
            <a:spLocks noGrp="1"/>
          </p:cNvSpPr>
          <p:nvPr>
            <p:ph type="sldNum" idx="12"/>
          </p:nvPr>
        </p:nvSpPr>
        <p:spPr>
          <a:xfrm>
            <a:off x="29584574" y="40552758"/>
            <a:ext cx="1204220" cy="1282936"/>
          </a:xfrm>
          <a:prstGeom prst="rect">
            <a:avLst/>
          </a:prstGeom>
          <a:noFill/>
          <a:ln>
            <a:noFill/>
          </a:ln>
        </p:spPr>
        <p:txBody>
          <a:bodyPr spcFirstLastPara="1" wrap="square" lIns="200025" tIns="200025" rIns="200025" bIns="200025" anchor="ctr" anchorCtr="0">
            <a:noAutofit/>
          </a:bodyPr>
          <a:lstStyle>
            <a:lvl1pPr marL="0" lvl="0" indent="0" algn="r">
              <a:lnSpc>
                <a:spcPct val="100000"/>
              </a:lnSpc>
              <a:spcBef>
                <a:spcPts val="0"/>
              </a:spcBef>
              <a:spcAft>
                <a:spcPts val="0"/>
              </a:spcAft>
              <a:buClr>
                <a:srgbClr val="767676"/>
              </a:buClr>
              <a:buSzPts val="5300"/>
              <a:buFont typeface="Trebuchet MS"/>
              <a:buNone/>
              <a:defRPr sz="5300">
                <a:solidFill>
                  <a:srgbClr val="767676"/>
                </a:solidFill>
              </a:defRPr>
            </a:lvl1pPr>
            <a:lvl2pPr marL="0" lvl="1" indent="0" algn="r">
              <a:lnSpc>
                <a:spcPct val="100000"/>
              </a:lnSpc>
              <a:spcBef>
                <a:spcPts val="0"/>
              </a:spcBef>
              <a:spcAft>
                <a:spcPts val="0"/>
              </a:spcAft>
              <a:buClr>
                <a:srgbClr val="767676"/>
              </a:buClr>
              <a:buSzPts val="5300"/>
              <a:buFont typeface="Trebuchet MS"/>
              <a:buNone/>
              <a:defRPr sz="5300">
                <a:solidFill>
                  <a:srgbClr val="767676"/>
                </a:solidFill>
              </a:defRPr>
            </a:lvl2pPr>
            <a:lvl3pPr marL="0" lvl="2" indent="0" algn="r">
              <a:lnSpc>
                <a:spcPct val="100000"/>
              </a:lnSpc>
              <a:spcBef>
                <a:spcPts val="0"/>
              </a:spcBef>
              <a:spcAft>
                <a:spcPts val="0"/>
              </a:spcAft>
              <a:buClr>
                <a:srgbClr val="767676"/>
              </a:buClr>
              <a:buSzPts val="5300"/>
              <a:buFont typeface="Trebuchet MS"/>
              <a:buNone/>
              <a:defRPr sz="5300">
                <a:solidFill>
                  <a:srgbClr val="767676"/>
                </a:solidFill>
              </a:defRPr>
            </a:lvl3pPr>
            <a:lvl4pPr marL="0" lvl="3" indent="0" algn="r">
              <a:lnSpc>
                <a:spcPct val="100000"/>
              </a:lnSpc>
              <a:spcBef>
                <a:spcPts val="0"/>
              </a:spcBef>
              <a:spcAft>
                <a:spcPts val="0"/>
              </a:spcAft>
              <a:buClr>
                <a:srgbClr val="767676"/>
              </a:buClr>
              <a:buSzPts val="5300"/>
              <a:buFont typeface="Trebuchet MS"/>
              <a:buNone/>
              <a:defRPr sz="5300">
                <a:solidFill>
                  <a:srgbClr val="767676"/>
                </a:solidFill>
              </a:defRPr>
            </a:lvl4pPr>
            <a:lvl5pPr marL="0" lvl="4" indent="0" algn="r">
              <a:lnSpc>
                <a:spcPct val="100000"/>
              </a:lnSpc>
              <a:spcBef>
                <a:spcPts val="0"/>
              </a:spcBef>
              <a:spcAft>
                <a:spcPts val="0"/>
              </a:spcAft>
              <a:buClr>
                <a:srgbClr val="767676"/>
              </a:buClr>
              <a:buSzPts val="5300"/>
              <a:buFont typeface="Trebuchet MS"/>
              <a:buNone/>
              <a:defRPr sz="5300">
                <a:solidFill>
                  <a:srgbClr val="767676"/>
                </a:solidFill>
              </a:defRPr>
            </a:lvl5pPr>
            <a:lvl6pPr marL="0" lvl="5" indent="0" algn="r">
              <a:lnSpc>
                <a:spcPct val="100000"/>
              </a:lnSpc>
              <a:spcBef>
                <a:spcPts val="0"/>
              </a:spcBef>
              <a:spcAft>
                <a:spcPts val="0"/>
              </a:spcAft>
              <a:buClr>
                <a:srgbClr val="767676"/>
              </a:buClr>
              <a:buSzPts val="5300"/>
              <a:buFont typeface="Trebuchet MS"/>
              <a:buNone/>
              <a:defRPr sz="5300">
                <a:solidFill>
                  <a:srgbClr val="767676"/>
                </a:solidFill>
              </a:defRPr>
            </a:lvl6pPr>
            <a:lvl7pPr marL="0" lvl="6" indent="0" algn="r">
              <a:lnSpc>
                <a:spcPct val="100000"/>
              </a:lnSpc>
              <a:spcBef>
                <a:spcPts val="0"/>
              </a:spcBef>
              <a:spcAft>
                <a:spcPts val="0"/>
              </a:spcAft>
              <a:buClr>
                <a:srgbClr val="767676"/>
              </a:buClr>
              <a:buSzPts val="5300"/>
              <a:buFont typeface="Trebuchet MS"/>
              <a:buNone/>
              <a:defRPr sz="5300">
                <a:solidFill>
                  <a:srgbClr val="767676"/>
                </a:solidFill>
              </a:defRPr>
            </a:lvl7pPr>
            <a:lvl8pPr marL="0" lvl="7" indent="0" algn="r">
              <a:lnSpc>
                <a:spcPct val="100000"/>
              </a:lnSpc>
              <a:spcBef>
                <a:spcPts val="0"/>
              </a:spcBef>
              <a:spcAft>
                <a:spcPts val="0"/>
              </a:spcAft>
              <a:buClr>
                <a:srgbClr val="767676"/>
              </a:buClr>
              <a:buSzPts val="5300"/>
              <a:buFont typeface="Trebuchet MS"/>
              <a:buNone/>
              <a:defRPr sz="5300">
                <a:solidFill>
                  <a:srgbClr val="767676"/>
                </a:solidFill>
              </a:defRPr>
            </a:lvl8pPr>
            <a:lvl9pPr marL="0" lvl="8" indent="0" algn="r">
              <a:lnSpc>
                <a:spcPct val="100000"/>
              </a:lnSpc>
              <a:spcBef>
                <a:spcPts val="0"/>
              </a:spcBef>
              <a:spcAft>
                <a:spcPts val="0"/>
              </a:spcAft>
              <a:buClr>
                <a:srgbClr val="767676"/>
              </a:buClr>
              <a:buSzPts val="5300"/>
              <a:buFont typeface="Trebuchet MS"/>
              <a:buNone/>
              <a:defRPr sz="5300">
                <a:solidFill>
                  <a:srgbClr val="767676"/>
                </a:solidFill>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04578" y="18066873"/>
            <a:ext cx="30194391" cy="7070879"/>
          </a:xfrm>
          <a:prstGeom prst="rect">
            <a:avLst/>
          </a:prstGeom>
        </p:spPr>
        <p:txBody>
          <a:bodyPr spcFirstLastPara="1" wrap="square" lIns="447925" tIns="447925" rIns="447925" bIns="447925" anchor="ctr" anchorCtr="0">
            <a:noAutofit/>
          </a:bodyPr>
          <a:lstStyle>
            <a:lvl1pPr lvl="0" algn="ctr">
              <a:spcBef>
                <a:spcPts val="0"/>
              </a:spcBef>
              <a:spcAft>
                <a:spcPts val="0"/>
              </a:spcAft>
              <a:buSzPts val="17600"/>
              <a:buNone/>
              <a:defRPr sz="17600"/>
            </a:lvl1pPr>
            <a:lvl2pPr lvl="1" algn="ctr">
              <a:spcBef>
                <a:spcPts val="0"/>
              </a:spcBef>
              <a:spcAft>
                <a:spcPts val="0"/>
              </a:spcAft>
              <a:buSzPts val="17600"/>
              <a:buNone/>
              <a:defRPr sz="17600"/>
            </a:lvl2pPr>
            <a:lvl3pPr lvl="2" algn="ctr">
              <a:spcBef>
                <a:spcPts val="0"/>
              </a:spcBef>
              <a:spcAft>
                <a:spcPts val="0"/>
              </a:spcAft>
              <a:buSzPts val="17600"/>
              <a:buNone/>
              <a:defRPr sz="17600"/>
            </a:lvl3pPr>
            <a:lvl4pPr lvl="3" algn="ctr">
              <a:spcBef>
                <a:spcPts val="0"/>
              </a:spcBef>
              <a:spcAft>
                <a:spcPts val="0"/>
              </a:spcAft>
              <a:buSzPts val="17600"/>
              <a:buNone/>
              <a:defRPr sz="17600"/>
            </a:lvl4pPr>
            <a:lvl5pPr lvl="4" algn="ctr">
              <a:spcBef>
                <a:spcPts val="0"/>
              </a:spcBef>
              <a:spcAft>
                <a:spcPts val="0"/>
              </a:spcAft>
              <a:buSzPts val="17600"/>
              <a:buNone/>
              <a:defRPr sz="17600"/>
            </a:lvl5pPr>
            <a:lvl6pPr lvl="5" algn="ctr">
              <a:spcBef>
                <a:spcPts val="0"/>
              </a:spcBef>
              <a:spcAft>
                <a:spcPts val="0"/>
              </a:spcAft>
              <a:buSzPts val="17600"/>
              <a:buNone/>
              <a:defRPr sz="17600"/>
            </a:lvl6pPr>
            <a:lvl7pPr lvl="6" algn="ctr">
              <a:spcBef>
                <a:spcPts val="0"/>
              </a:spcBef>
              <a:spcAft>
                <a:spcPts val="0"/>
              </a:spcAft>
              <a:buSzPts val="17600"/>
              <a:buNone/>
              <a:defRPr sz="17600"/>
            </a:lvl7pPr>
            <a:lvl8pPr lvl="7" algn="ctr">
              <a:spcBef>
                <a:spcPts val="0"/>
              </a:spcBef>
              <a:spcAft>
                <a:spcPts val="0"/>
              </a:spcAft>
              <a:buSzPts val="17600"/>
              <a:buNone/>
              <a:defRPr sz="17600"/>
            </a:lvl8pPr>
            <a:lvl9pPr lvl="8" algn="ctr">
              <a:spcBef>
                <a:spcPts val="0"/>
              </a:spcBef>
              <a:spcAft>
                <a:spcPts val="0"/>
              </a:spcAft>
              <a:buSzPts val="17600"/>
              <a:buNone/>
              <a:defRPr sz="17600"/>
            </a:lvl9pPr>
          </a:lstStyle>
          <a:p>
            <a:endParaRPr/>
          </a:p>
        </p:txBody>
      </p:sp>
      <p:sp>
        <p:nvSpPr>
          <p:cNvPr id="15" name="Google Shape;15;p3"/>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04578" y="3738155"/>
            <a:ext cx="30194391" cy="4810730"/>
          </a:xfrm>
          <a:prstGeom prst="rect">
            <a:avLst/>
          </a:prstGeom>
        </p:spPr>
        <p:txBody>
          <a:bodyPr spcFirstLastPara="1" wrap="square" lIns="447925" tIns="447925" rIns="447925" bIns="447925" anchor="t" anchorCtr="0">
            <a:noAutofit/>
          </a:bodyPr>
          <a:lstStyle>
            <a:lvl1pPr lvl="0">
              <a:spcBef>
                <a:spcPts val="0"/>
              </a:spcBef>
              <a:spcAft>
                <a:spcPts val="0"/>
              </a:spcAft>
              <a:buSzPts val="13700"/>
              <a:buNone/>
              <a:defRPr/>
            </a:lvl1pPr>
            <a:lvl2pPr lvl="1">
              <a:spcBef>
                <a:spcPts val="0"/>
              </a:spcBef>
              <a:spcAft>
                <a:spcPts val="0"/>
              </a:spcAft>
              <a:buSzPts val="13700"/>
              <a:buNone/>
              <a:defRPr/>
            </a:lvl2pPr>
            <a:lvl3pPr lvl="2">
              <a:spcBef>
                <a:spcPts val="0"/>
              </a:spcBef>
              <a:spcAft>
                <a:spcPts val="0"/>
              </a:spcAft>
              <a:buSzPts val="13700"/>
              <a:buNone/>
              <a:defRPr/>
            </a:lvl3pPr>
            <a:lvl4pPr lvl="3">
              <a:spcBef>
                <a:spcPts val="0"/>
              </a:spcBef>
              <a:spcAft>
                <a:spcPts val="0"/>
              </a:spcAft>
              <a:buSzPts val="13700"/>
              <a:buNone/>
              <a:defRPr/>
            </a:lvl4pPr>
            <a:lvl5pPr lvl="4">
              <a:spcBef>
                <a:spcPts val="0"/>
              </a:spcBef>
              <a:spcAft>
                <a:spcPts val="0"/>
              </a:spcAft>
              <a:buSzPts val="13700"/>
              <a:buNone/>
              <a:defRPr/>
            </a:lvl5pPr>
            <a:lvl6pPr lvl="5">
              <a:spcBef>
                <a:spcPts val="0"/>
              </a:spcBef>
              <a:spcAft>
                <a:spcPts val="0"/>
              </a:spcAft>
              <a:buSzPts val="13700"/>
              <a:buNone/>
              <a:defRPr/>
            </a:lvl6pPr>
            <a:lvl7pPr lvl="6">
              <a:spcBef>
                <a:spcPts val="0"/>
              </a:spcBef>
              <a:spcAft>
                <a:spcPts val="0"/>
              </a:spcAft>
              <a:buSzPts val="13700"/>
              <a:buNone/>
              <a:defRPr/>
            </a:lvl7pPr>
            <a:lvl8pPr lvl="7">
              <a:spcBef>
                <a:spcPts val="0"/>
              </a:spcBef>
              <a:spcAft>
                <a:spcPts val="0"/>
              </a:spcAft>
              <a:buSzPts val="13700"/>
              <a:buNone/>
              <a:defRPr/>
            </a:lvl8pPr>
            <a:lvl9pPr lvl="8">
              <a:spcBef>
                <a:spcPts val="0"/>
              </a:spcBef>
              <a:spcAft>
                <a:spcPts val="0"/>
              </a:spcAft>
              <a:buSzPts val="13700"/>
              <a:buNone/>
              <a:defRPr/>
            </a:lvl9pPr>
          </a:lstStyle>
          <a:p>
            <a:endParaRPr/>
          </a:p>
        </p:txBody>
      </p:sp>
      <p:sp>
        <p:nvSpPr>
          <p:cNvPr id="18" name="Google Shape;18;p4"/>
          <p:cNvSpPr txBox="1">
            <a:spLocks noGrp="1"/>
          </p:cNvSpPr>
          <p:nvPr>
            <p:ph type="body" idx="1"/>
          </p:nvPr>
        </p:nvSpPr>
        <p:spPr>
          <a:xfrm>
            <a:off x="1104578" y="9680650"/>
            <a:ext cx="30194391" cy="28697263"/>
          </a:xfrm>
          <a:prstGeom prst="rect">
            <a:avLst/>
          </a:prstGeom>
        </p:spPr>
        <p:txBody>
          <a:bodyPr spcFirstLastPara="1" wrap="square" lIns="447925" tIns="447925" rIns="447925" bIns="447925" anchor="t" anchorCtr="0">
            <a:noAutofit/>
          </a:bodyPr>
          <a:lstStyle>
            <a:lvl1pPr marL="457200" lvl="0" indent="-787400">
              <a:spcBef>
                <a:spcPts val="0"/>
              </a:spcBef>
              <a:spcAft>
                <a:spcPts val="0"/>
              </a:spcAft>
              <a:buSzPts val="8800"/>
              <a:buChar char="●"/>
              <a:defRPr/>
            </a:lvl1pPr>
            <a:lvl2pPr marL="914400" lvl="1" indent="-666750">
              <a:spcBef>
                <a:spcPts val="7800"/>
              </a:spcBef>
              <a:spcAft>
                <a:spcPts val="0"/>
              </a:spcAft>
              <a:buSzPts val="6900"/>
              <a:buChar char="○"/>
              <a:defRPr/>
            </a:lvl2pPr>
            <a:lvl3pPr marL="1371600" lvl="2" indent="-666750">
              <a:spcBef>
                <a:spcPts val="7800"/>
              </a:spcBef>
              <a:spcAft>
                <a:spcPts val="0"/>
              </a:spcAft>
              <a:buSzPts val="6900"/>
              <a:buChar char="■"/>
              <a:defRPr/>
            </a:lvl3pPr>
            <a:lvl4pPr marL="1828800" lvl="3" indent="-666750">
              <a:spcBef>
                <a:spcPts val="7800"/>
              </a:spcBef>
              <a:spcAft>
                <a:spcPts val="0"/>
              </a:spcAft>
              <a:buSzPts val="6900"/>
              <a:buChar char="●"/>
              <a:defRPr/>
            </a:lvl4pPr>
            <a:lvl5pPr marL="2286000" lvl="4" indent="-666750">
              <a:spcBef>
                <a:spcPts val="7800"/>
              </a:spcBef>
              <a:spcAft>
                <a:spcPts val="0"/>
              </a:spcAft>
              <a:buSzPts val="6900"/>
              <a:buChar char="○"/>
              <a:defRPr/>
            </a:lvl5pPr>
            <a:lvl6pPr marL="2743200" lvl="5" indent="-666750">
              <a:spcBef>
                <a:spcPts val="7800"/>
              </a:spcBef>
              <a:spcAft>
                <a:spcPts val="0"/>
              </a:spcAft>
              <a:buSzPts val="6900"/>
              <a:buChar char="■"/>
              <a:defRPr/>
            </a:lvl6pPr>
            <a:lvl7pPr marL="3200400" lvl="6" indent="-666750">
              <a:spcBef>
                <a:spcPts val="7800"/>
              </a:spcBef>
              <a:spcAft>
                <a:spcPts val="0"/>
              </a:spcAft>
              <a:buSzPts val="6900"/>
              <a:buChar char="●"/>
              <a:defRPr/>
            </a:lvl7pPr>
            <a:lvl8pPr marL="3657600" lvl="7" indent="-666750">
              <a:spcBef>
                <a:spcPts val="7800"/>
              </a:spcBef>
              <a:spcAft>
                <a:spcPts val="0"/>
              </a:spcAft>
              <a:buSzPts val="6900"/>
              <a:buChar char="○"/>
              <a:defRPr/>
            </a:lvl8pPr>
            <a:lvl9pPr marL="4114800" lvl="8" indent="-666750">
              <a:spcBef>
                <a:spcPts val="7800"/>
              </a:spcBef>
              <a:spcAft>
                <a:spcPts val="7800"/>
              </a:spcAft>
              <a:buSzPts val="6900"/>
              <a:buChar char="■"/>
              <a:defRPr/>
            </a:lvl9pPr>
          </a:lstStyle>
          <a:p>
            <a:endParaRPr/>
          </a:p>
        </p:txBody>
      </p:sp>
      <p:sp>
        <p:nvSpPr>
          <p:cNvPr id="19" name="Google Shape;19;p4"/>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04578" y="3738155"/>
            <a:ext cx="30194391" cy="4810730"/>
          </a:xfrm>
          <a:prstGeom prst="rect">
            <a:avLst/>
          </a:prstGeom>
        </p:spPr>
        <p:txBody>
          <a:bodyPr spcFirstLastPara="1" wrap="square" lIns="447925" tIns="447925" rIns="447925" bIns="447925" anchor="t" anchorCtr="0">
            <a:noAutofit/>
          </a:bodyPr>
          <a:lstStyle>
            <a:lvl1pPr lvl="0">
              <a:spcBef>
                <a:spcPts val="0"/>
              </a:spcBef>
              <a:spcAft>
                <a:spcPts val="0"/>
              </a:spcAft>
              <a:buSzPts val="13700"/>
              <a:buNone/>
              <a:defRPr/>
            </a:lvl1pPr>
            <a:lvl2pPr lvl="1">
              <a:spcBef>
                <a:spcPts val="0"/>
              </a:spcBef>
              <a:spcAft>
                <a:spcPts val="0"/>
              </a:spcAft>
              <a:buSzPts val="13700"/>
              <a:buNone/>
              <a:defRPr/>
            </a:lvl2pPr>
            <a:lvl3pPr lvl="2">
              <a:spcBef>
                <a:spcPts val="0"/>
              </a:spcBef>
              <a:spcAft>
                <a:spcPts val="0"/>
              </a:spcAft>
              <a:buSzPts val="13700"/>
              <a:buNone/>
              <a:defRPr/>
            </a:lvl3pPr>
            <a:lvl4pPr lvl="3">
              <a:spcBef>
                <a:spcPts val="0"/>
              </a:spcBef>
              <a:spcAft>
                <a:spcPts val="0"/>
              </a:spcAft>
              <a:buSzPts val="13700"/>
              <a:buNone/>
              <a:defRPr/>
            </a:lvl4pPr>
            <a:lvl5pPr lvl="4">
              <a:spcBef>
                <a:spcPts val="0"/>
              </a:spcBef>
              <a:spcAft>
                <a:spcPts val="0"/>
              </a:spcAft>
              <a:buSzPts val="13700"/>
              <a:buNone/>
              <a:defRPr/>
            </a:lvl5pPr>
            <a:lvl6pPr lvl="5">
              <a:spcBef>
                <a:spcPts val="0"/>
              </a:spcBef>
              <a:spcAft>
                <a:spcPts val="0"/>
              </a:spcAft>
              <a:buSzPts val="13700"/>
              <a:buNone/>
              <a:defRPr/>
            </a:lvl6pPr>
            <a:lvl7pPr lvl="6">
              <a:spcBef>
                <a:spcPts val="0"/>
              </a:spcBef>
              <a:spcAft>
                <a:spcPts val="0"/>
              </a:spcAft>
              <a:buSzPts val="13700"/>
              <a:buNone/>
              <a:defRPr/>
            </a:lvl7pPr>
            <a:lvl8pPr lvl="7">
              <a:spcBef>
                <a:spcPts val="0"/>
              </a:spcBef>
              <a:spcAft>
                <a:spcPts val="0"/>
              </a:spcAft>
              <a:buSzPts val="13700"/>
              <a:buNone/>
              <a:defRPr/>
            </a:lvl8pPr>
            <a:lvl9pPr lvl="8">
              <a:spcBef>
                <a:spcPts val="0"/>
              </a:spcBef>
              <a:spcAft>
                <a:spcPts val="0"/>
              </a:spcAft>
              <a:buSzPts val="13700"/>
              <a:buNone/>
              <a:defRPr/>
            </a:lvl9pPr>
          </a:lstStyle>
          <a:p>
            <a:endParaRPr/>
          </a:p>
        </p:txBody>
      </p:sp>
      <p:sp>
        <p:nvSpPr>
          <p:cNvPr id="22" name="Google Shape;22;p5"/>
          <p:cNvSpPr txBox="1">
            <a:spLocks noGrp="1"/>
          </p:cNvSpPr>
          <p:nvPr>
            <p:ph type="body" idx="1"/>
          </p:nvPr>
        </p:nvSpPr>
        <p:spPr>
          <a:xfrm>
            <a:off x="1104574" y="9680650"/>
            <a:ext cx="14174537" cy="28697263"/>
          </a:xfrm>
          <a:prstGeom prst="rect">
            <a:avLst/>
          </a:prstGeom>
        </p:spPr>
        <p:txBody>
          <a:bodyPr spcFirstLastPara="1" wrap="square" lIns="447925" tIns="447925" rIns="447925" bIns="447925" anchor="t" anchorCtr="0">
            <a:noAutofit/>
          </a:bodyPr>
          <a:lstStyle>
            <a:lvl1pPr marL="457200" lvl="0" indent="-666750">
              <a:spcBef>
                <a:spcPts val="0"/>
              </a:spcBef>
              <a:spcAft>
                <a:spcPts val="0"/>
              </a:spcAft>
              <a:buSzPts val="6900"/>
              <a:buChar char="●"/>
              <a:defRPr sz="6900"/>
            </a:lvl1pPr>
            <a:lvl2pPr marL="914400" lvl="1" indent="-603250">
              <a:spcBef>
                <a:spcPts val="7800"/>
              </a:spcBef>
              <a:spcAft>
                <a:spcPts val="0"/>
              </a:spcAft>
              <a:buSzPts val="5900"/>
              <a:buChar char="○"/>
              <a:defRPr sz="5900"/>
            </a:lvl2pPr>
            <a:lvl3pPr marL="1371600" lvl="2" indent="-603250">
              <a:spcBef>
                <a:spcPts val="7800"/>
              </a:spcBef>
              <a:spcAft>
                <a:spcPts val="0"/>
              </a:spcAft>
              <a:buSzPts val="5900"/>
              <a:buChar char="■"/>
              <a:defRPr sz="5900"/>
            </a:lvl3pPr>
            <a:lvl4pPr marL="1828800" lvl="3" indent="-603250">
              <a:spcBef>
                <a:spcPts val="7800"/>
              </a:spcBef>
              <a:spcAft>
                <a:spcPts val="0"/>
              </a:spcAft>
              <a:buSzPts val="5900"/>
              <a:buChar char="●"/>
              <a:defRPr sz="5900"/>
            </a:lvl4pPr>
            <a:lvl5pPr marL="2286000" lvl="4" indent="-603250">
              <a:spcBef>
                <a:spcPts val="7800"/>
              </a:spcBef>
              <a:spcAft>
                <a:spcPts val="0"/>
              </a:spcAft>
              <a:buSzPts val="5900"/>
              <a:buChar char="○"/>
              <a:defRPr sz="5900"/>
            </a:lvl5pPr>
            <a:lvl6pPr marL="2743200" lvl="5" indent="-603250">
              <a:spcBef>
                <a:spcPts val="7800"/>
              </a:spcBef>
              <a:spcAft>
                <a:spcPts val="0"/>
              </a:spcAft>
              <a:buSzPts val="5900"/>
              <a:buChar char="■"/>
              <a:defRPr sz="5900"/>
            </a:lvl6pPr>
            <a:lvl7pPr marL="3200400" lvl="6" indent="-603250">
              <a:spcBef>
                <a:spcPts val="7800"/>
              </a:spcBef>
              <a:spcAft>
                <a:spcPts val="0"/>
              </a:spcAft>
              <a:buSzPts val="5900"/>
              <a:buChar char="●"/>
              <a:defRPr sz="5900"/>
            </a:lvl7pPr>
            <a:lvl8pPr marL="3657600" lvl="7" indent="-603250">
              <a:spcBef>
                <a:spcPts val="7800"/>
              </a:spcBef>
              <a:spcAft>
                <a:spcPts val="0"/>
              </a:spcAft>
              <a:buSzPts val="5900"/>
              <a:buChar char="○"/>
              <a:defRPr sz="5900"/>
            </a:lvl8pPr>
            <a:lvl9pPr marL="4114800" lvl="8" indent="-603250">
              <a:spcBef>
                <a:spcPts val="7800"/>
              </a:spcBef>
              <a:spcAft>
                <a:spcPts val="7800"/>
              </a:spcAft>
              <a:buSzPts val="5900"/>
              <a:buChar char="■"/>
              <a:defRPr sz="5900"/>
            </a:lvl9pPr>
          </a:lstStyle>
          <a:p>
            <a:endParaRPr/>
          </a:p>
        </p:txBody>
      </p:sp>
      <p:sp>
        <p:nvSpPr>
          <p:cNvPr id="23" name="Google Shape;23;p5"/>
          <p:cNvSpPr txBox="1">
            <a:spLocks noGrp="1"/>
          </p:cNvSpPr>
          <p:nvPr>
            <p:ph type="body" idx="2"/>
          </p:nvPr>
        </p:nvSpPr>
        <p:spPr>
          <a:xfrm>
            <a:off x="17124571" y="9680650"/>
            <a:ext cx="14174537" cy="28697263"/>
          </a:xfrm>
          <a:prstGeom prst="rect">
            <a:avLst/>
          </a:prstGeom>
        </p:spPr>
        <p:txBody>
          <a:bodyPr spcFirstLastPara="1" wrap="square" lIns="447925" tIns="447925" rIns="447925" bIns="447925" anchor="t" anchorCtr="0">
            <a:noAutofit/>
          </a:bodyPr>
          <a:lstStyle>
            <a:lvl1pPr marL="457200" lvl="0" indent="-666750">
              <a:spcBef>
                <a:spcPts val="0"/>
              </a:spcBef>
              <a:spcAft>
                <a:spcPts val="0"/>
              </a:spcAft>
              <a:buSzPts val="6900"/>
              <a:buChar char="●"/>
              <a:defRPr sz="6900"/>
            </a:lvl1pPr>
            <a:lvl2pPr marL="914400" lvl="1" indent="-603250">
              <a:spcBef>
                <a:spcPts val="7800"/>
              </a:spcBef>
              <a:spcAft>
                <a:spcPts val="0"/>
              </a:spcAft>
              <a:buSzPts val="5900"/>
              <a:buChar char="○"/>
              <a:defRPr sz="5900"/>
            </a:lvl2pPr>
            <a:lvl3pPr marL="1371600" lvl="2" indent="-603250">
              <a:spcBef>
                <a:spcPts val="7800"/>
              </a:spcBef>
              <a:spcAft>
                <a:spcPts val="0"/>
              </a:spcAft>
              <a:buSzPts val="5900"/>
              <a:buChar char="■"/>
              <a:defRPr sz="5900"/>
            </a:lvl3pPr>
            <a:lvl4pPr marL="1828800" lvl="3" indent="-603250">
              <a:spcBef>
                <a:spcPts val="7800"/>
              </a:spcBef>
              <a:spcAft>
                <a:spcPts val="0"/>
              </a:spcAft>
              <a:buSzPts val="5900"/>
              <a:buChar char="●"/>
              <a:defRPr sz="5900"/>
            </a:lvl4pPr>
            <a:lvl5pPr marL="2286000" lvl="4" indent="-603250">
              <a:spcBef>
                <a:spcPts val="7800"/>
              </a:spcBef>
              <a:spcAft>
                <a:spcPts val="0"/>
              </a:spcAft>
              <a:buSzPts val="5900"/>
              <a:buChar char="○"/>
              <a:defRPr sz="5900"/>
            </a:lvl5pPr>
            <a:lvl6pPr marL="2743200" lvl="5" indent="-603250">
              <a:spcBef>
                <a:spcPts val="7800"/>
              </a:spcBef>
              <a:spcAft>
                <a:spcPts val="0"/>
              </a:spcAft>
              <a:buSzPts val="5900"/>
              <a:buChar char="■"/>
              <a:defRPr sz="5900"/>
            </a:lvl6pPr>
            <a:lvl7pPr marL="3200400" lvl="6" indent="-603250">
              <a:spcBef>
                <a:spcPts val="7800"/>
              </a:spcBef>
              <a:spcAft>
                <a:spcPts val="0"/>
              </a:spcAft>
              <a:buSzPts val="5900"/>
              <a:buChar char="●"/>
              <a:defRPr sz="5900"/>
            </a:lvl7pPr>
            <a:lvl8pPr marL="3657600" lvl="7" indent="-603250">
              <a:spcBef>
                <a:spcPts val="7800"/>
              </a:spcBef>
              <a:spcAft>
                <a:spcPts val="0"/>
              </a:spcAft>
              <a:buSzPts val="5900"/>
              <a:buChar char="○"/>
              <a:defRPr sz="5900"/>
            </a:lvl8pPr>
            <a:lvl9pPr marL="4114800" lvl="8" indent="-603250">
              <a:spcBef>
                <a:spcPts val="7800"/>
              </a:spcBef>
              <a:spcAft>
                <a:spcPts val="7800"/>
              </a:spcAft>
              <a:buSzPts val="5900"/>
              <a:buChar char="■"/>
              <a:defRPr sz="5900"/>
            </a:lvl9pPr>
          </a:lstStyle>
          <a:p>
            <a:endParaRPr/>
          </a:p>
        </p:txBody>
      </p:sp>
      <p:sp>
        <p:nvSpPr>
          <p:cNvPr id="24" name="Google Shape;24;p5"/>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04578" y="3738155"/>
            <a:ext cx="30194391" cy="4810730"/>
          </a:xfrm>
          <a:prstGeom prst="rect">
            <a:avLst/>
          </a:prstGeom>
        </p:spPr>
        <p:txBody>
          <a:bodyPr spcFirstLastPara="1" wrap="square" lIns="447925" tIns="447925" rIns="447925" bIns="447925" anchor="t" anchorCtr="0">
            <a:noAutofit/>
          </a:bodyPr>
          <a:lstStyle>
            <a:lvl1pPr lvl="0">
              <a:spcBef>
                <a:spcPts val="0"/>
              </a:spcBef>
              <a:spcAft>
                <a:spcPts val="0"/>
              </a:spcAft>
              <a:buSzPts val="13700"/>
              <a:buNone/>
              <a:defRPr/>
            </a:lvl1pPr>
            <a:lvl2pPr lvl="1">
              <a:spcBef>
                <a:spcPts val="0"/>
              </a:spcBef>
              <a:spcAft>
                <a:spcPts val="0"/>
              </a:spcAft>
              <a:buSzPts val="13700"/>
              <a:buNone/>
              <a:defRPr/>
            </a:lvl2pPr>
            <a:lvl3pPr lvl="2">
              <a:spcBef>
                <a:spcPts val="0"/>
              </a:spcBef>
              <a:spcAft>
                <a:spcPts val="0"/>
              </a:spcAft>
              <a:buSzPts val="13700"/>
              <a:buNone/>
              <a:defRPr/>
            </a:lvl3pPr>
            <a:lvl4pPr lvl="3">
              <a:spcBef>
                <a:spcPts val="0"/>
              </a:spcBef>
              <a:spcAft>
                <a:spcPts val="0"/>
              </a:spcAft>
              <a:buSzPts val="13700"/>
              <a:buNone/>
              <a:defRPr/>
            </a:lvl4pPr>
            <a:lvl5pPr lvl="4">
              <a:spcBef>
                <a:spcPts val="0"/>
              </a:spcBef>
              <a:spcAft>
                <a:spcPts val="0"/>
              </a:spcAft>
              <a:buSzPts val="13700"/>
              <a:buNone/>
              <a:defRPr/>
            </a:lvl5pPr>
            <a:lvl6pPr lvl="5">
              <a:spcBef>
                <a:spcPts val="0"/>
              </a:spcBef>
              <a:spcAft>
                <a:spcPts val="0"/>
              </a:spcAft>
              <a:buSzPts val="13700"/>
              <a:buNone/>
              <a:defRPr/>
            </a:lvl6pPr>
            <a:lvl7pPr lvl="6">
              <a:spcBef>
                <a:spcPts val="0"/>
              </a:spcBef>
              <a:spcAft>
                <a:spcPts val="0"/>
              </a:spcAft>
              <a:buSzPts val="13700"/>
              <a:buNone/>
              <a:defRPr/>
            </a:lvl7pPr>
            <a:lvl8pPr lvl="7">
              <a:spcBef>
                <a:spcPts val="0"/>
              </a:spcBef>
              <a:spcAft>
                <a:spcPts val="0"/>
              </a:spcAft>
              <a:buSzPts val="13700"/>
              <a:buNone/>
              <a:defRPr/>
            </a:lvl8pPr>
            <a:lvl9pPr lvl="8">
              <a:spcBef>
                <a:spcPts val="0"/>
              </a:spcBef>
              <a:spcAft>
                <a:spcPts val="0"/>
              </a:spcAft>
              <a:buSzPts val="13700"/>
              <a:buNone/>
              <a:defRPr/>
            </a:lvl9pPr>
          </a:lstStyle>
          <a:p>
            <a:endParaRPr/>
          </a:p>
        </p:txBody>
      </p:sp>
      <p:sp>
        <p:nvSpPr>
          <p:cNvPr id="27" name="Google Shape;27;p6"/>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04578" y="4666971"/>
            <a:ext cx="9950597" cy="6347800"/>
          </a:xfrm>
          <a:prstGeom prst="rect">
            <a:avLst/>
          </a:prstGeom>
        </p:spPr>
        <p:txBody>
          <a:bodyPr spcFirstLastPara="1" wrap="square" lIns="447925" tIns="447925" rIns="447925" bIns="447925" anchor="b" anchorCtr="0">
            <a:noAutofit/>
          </a:bodyPr>
          <a:lstStyle>
            <a:lvl1pPr lvl="0">
              <a:spcBef>
                <a:spcPts val="0"/>
              </a:spcBef>
              <a:spcAft>
                <a:spcPts val="0"/>
              </a:spcAft>
              <a:buSzPts val="11800"/>
              <a:buNone/>
              <a:defRPr sz="11800"/>
            </a:lvl1pPr>
            <a:lvl2pPr lvl="1">
              <a:spcBef>
                <a:spcPts val="0"/>
              </a:spcBef>
              <a:spcAft>
                <a:spcPts val="0"/>
              </a:spcAft>
              <a:buSzPts val="11800"/>
              <a:buNone/>
              <a:defRPr sz="11800"/>
            </a:lvl2pPr>
            <a:lvl3pPr lvl="2">
              <a:spcBef>
                <a:spcPts val="0"/>
              </a:spcBef>
              <a:spcAft>
                <a:spcPts val="0"/>
              </a:spcAft>
              <a:buSzPts val="11800"/>
              <a:buNone/>
              <a:defRPr sz="11800"/>
            </a:lvl3pPr>
            <a:lvl4pPr lvl="3">
              <a:spcBef>
                <a:spcPts val="0"/>
              </a:spcBef>
              <a:spcAft>
                <a:spcPts val="0"/>
              </a:spcAft>
              <a:buSzPts val="11800"/>
              <a:buNone/>
              <a:defRPr sz="11800"/>
            </a:lvl4pPr>
            <a:lvl5pPr lvl="4">
              <a:spcBef>
                <a:spcPts val="0"/>
              </a:spcBef>
              <a:spcAft>
                <a:spcPts val="0"/>
              </a:spcAft>
              <a:buSzPts val="11800"/>
              <a:buNone/>
              <a:defRPr sz="11800"/>
            </a:lvl5pPr>
            <a:lvl6pPr lvl="5">
              <a:spcBef>
                <a:spcPts val="0"/>
              </a:spcBef>
              <a:spcAft>
                <a:spcPts val="0"/>
              </a:spcAft>
              <a:buSzPts val="11800"/>
              <a:buNone/>
              <a:defRPr sz="11800"/>
            </a:lvl6pPr>
            <a:lvl7pPr lvl="6">
              <a:spcBef>
                <a:spcPts val="0"/>
              </a:spcBef>
              <a:spcAft>
                <a:spcPts val="0"/>
              </a:spcAft>
              <a:buSzPts val="11800"/>
              <a:buNone/>
              <a:defRPr sz="11800"/>
            </a:lvl7pPr>
            <a:lvl8pPr lvl="7">
              <a:spcBef>
                <a:spcPts val="0"/>
              </a:spcBef>
              <a:spcAft>
                <a:spcPts val="0"/>
              </a:spcAft>
              <a:buSzPts val="11800"/>
              <a:buNone/>
              <a:defRPr sz="11800"/>
            </a:lvl8pPr>
            <a:lvl9pPr lvl="8">
              <a:spcBef>
                <a:spcPts val="0"/>
              </a:spcBef>
              <a:spcAft>
                <a:spcPts val="0"/>
              </a:spcAft>
              <a:buSzPts val="11800"/>
              <a:buNone/>
              <a:defRPr sz="11800"/>
            </a:lvl9pPr>
          </a:lstStyle>
          <a:p>
            <a:endParaRPr/>
          </a:p>
        </p:txBody>
      </p:sp>
      <p:sp>
        <p:nvSpPr>
          <p:cNvPr id="30" name="Google Shape;30;p7"/>
          <p:cNvSpPr txBox="1">
            <a:spLocks noGrp="1"/>
          </p:cNvSpPr>
          <p:nvPr>
            <p:ph type="body" idx="1"/>
          </p:nvPr>
        </p:nvSpPr>
        <p:spPr>
          <a:xfrm>
            <a:off x="1104578" y="11672467"/>
            <a:ext cx="9950597" cy="26706544"/>
          </a:xfrm>
          <a:prstGeom prst="rect">
            <a:avLst/>
          </a:prstGeom>
        </p:spPr>
        <p:txBody>
          <a:bodyPr spcFirstLastPara="1" wrap="square" lIns="447925" tIns="447925" rIns="447925" bIns="447925" anchor="t" anchorCtr="0">
            <a:noAutofit/>
          </a:bodyPr>
          <a:lstStyle>
            <a:lvl1pPr marL="457200" lvl="0" indent="-603250">
              <a:spcBef>
                <a:spcPts val="0"/>
              </a:spcBef>
              <a:spcAft>
                <a:spcPts val="0"/>
              </a:spcAft>
              <a:buSzPts val="5900"/>
              <a:buChar char="●"/>
              <a:defRPr sz="5900"/>
            </a:lvl1pPr>
            <a:lvl2pPr marL="914400" lvl="1" indent="-603250">
              <a:spcBef>
                <a:spcPts val="7800"/>
              </a:spcBef>
              <a:spcAft>
                <a:spcPts val="0"/>
              </a:spcAft>
              <a:buSzPts val="5900"/>
              <a:buChar char="○"/>
              <a:defRPr sz="5900"/>
            </a:lvl2pPr>
            <a:lvl3pPr marL="1371600" lvl="2" indent="-603250">
              <a:spcBef>
                <a:spcPts val="7800"/>
              </a:spcBef>
              <a:spcAft>
                <a:spcPts val="0"/>
              </a:spcAft>
              <a:buSzPts val="5900"/>
              <a:buChar char="■"/>
              <a:defRPr sz="5900"/>
            </a:lvl3pPr>
            <a:lvl4pPr marL="1828800" lvl="3" indent="-603250">
              <a:spcBef>
                <a:spcPts val="7800"/>
              </a:spcBef>
              <a:spcAft>
                <a:spcPts val="0"/>
              </a:spcAft>
              <a:buSzPts val="5900"/>
              <a:buChar char="●"/>
              <a:defRPr sz="5900"/>
            </a:lvl4pPr>
            <a:lvl5pPr marL="2286000" lvl="4" indent="-603250">
              <a:spcBef>
                <a:spcPts val="7800"/>
              </a:spcBef>
              <a:spcAft>
                <a:spcPts val="0"/>
              </a:spcAft>
              <a:buSzPts val="5900"/>
              <a:buChar char="○"/>
              <a:defRPr sz="5900"/>
            </a:lvl5pPr>
            <a:lvl6pPr marL="2743200" lvl="5" indent="-603250">
              <a:spcBef>
                <a:spcPts val="7800"/>
              </a:spcBef>
              <a:spcAft>
                <a:spcPts val="0"/>
              </a:spcAft>
              <a:buSzPts val="5900"/>
              <a:buChar char="■"/>
              <a:defRPr sz="5900"/>
            </a:lvl6pPr>
            <a:lvl7pPr marL="3200400" lvl="6" indent="-603250">
              <a:spcBef>
                <a:spcPts val="7800"/>
              </a:spcBef>
              <a:spcAft>
                <a:spcPts val="0"/>
              </a:spcAft>
              <a:buSzPts val="5900"/>
              <a:buChar char="●"/>
              <a:defRPr sz="5900"/>
            </a:lvl7pPr>
            <a:lvl8pPr marL="3657600" lvl="7" indent="-603250">
              <a:spcBef>
                <a:spcPts val="7800"/>
              </a:spcBef>
              <a:spcAft>
                <a:spcPts val="0"/>
              </a:spcAft>
              <a:buSzPts val="5900"/>
              <a:buChar char="○"/>
              <a:defRPr sz="5900"/>
            </a:lvl8pPr>
            <a:lvl9pPr marL="4114800" lvl="8" indent="-603250">
              <a:spcBef>
                <a:spcPts val="7800"/>
              </a:spcBef>
              <a:spcAft>
                <a:spcPts val="7800"/>
              </a:spcAft>
              <a:buSzPts val="5900"/>
              <a:buChar char="■"/>
              <a:defRPr sz="5900"/>
            </a:lvl9pPr>
          </a:lstStyle>
          <a:p>
            <a:endParaRPr/>
          </a:p>
        </p:txBody>
      </p:sp>
      <p:sp>
        <p:nvSpPr>
          <p:cNvPr id="31" name="Google Shape;31;p7"/>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37297" y="3781207"/>
            <a:ext cx="22565712" cy="34362187"/>
          </a:xfrm>
          <a:prstGeom prst="rect">
            <a:avLst/>
          </a:prstGeom>
        </p:spPr>
        <p:txBody>
          <a:bodyPr spcFirstLastPara="1" wrap="square" lIns="447925" tIns="447925" rIns="447925" bIns="447925" anchor="ctr" anchorCtr="0">
            <a:noAutofit/>
          </a:bodyPr>
          <a:lstStyle>
            <a:lvl1pPr lvl="0">
              <a:spcBef>
                <a:spcPts val="0"/>
              </a:spcBef>
              <a:spcAft>
                <a:spcPts val="0"/>
              </a:spcAft>
              <a:buSzPts val="23500"/>
              <a:buNone/>
              <a:defRPr sz="23500"/>
            </a:lvl1pPr>
            <a:lvl2pPr lvl="1">
              <a:spcBef>
                <a:spcPts val="0"/>
              </a:spcBef>
              <a:spcAft>
                <a:spcPts val="0"/>
              </a:spcAft>
              <a:buSzPts val="23500"/>
              <a:buNone/>
              <a:defRPr sz="23500"/>
            </a:lvl2pPr>
            <a:lvl3pPr lvl="2">
              <a:spcBef>
                <a:spcPts val="0"/>
              </a:spcBef>
              <a:spcAft>
                <a:spcPts val="0"/>
              </a:spcAft>
              <a:buSzPts val="23500"/>
              <a:buNone/>
              <a:defRPr sz="23500"/>
            </a:lvl3pPr>
            <a:lvl4pPr lvl="3">
              <a:spcBef>
                <a:spcPts val="0"/>
              </a:spcBef>
              <a:spcAft>
                <a:spcPts val="0"/>
              </a:spcAft>
              <a:buSzPts val="23500"/>
              <a:buNone/>
              <a:defRPr sz="23500"/>
            </a:lvl4pPr>
            <a:lvl5pPr lvl="4">
              <a:spcBef>
                <a:spcPts val="0"/>
              </a:spcBef>
              <a:spcAft>
                <a:spcPts val="0"/>
              </a:spcAft>
              <a:buSzPts val="23500"/>
              <a:buNone/>
              <a:defRPr sz="23500"/>
            </a:lvl5pPr>
            <a:lvl6pPr lvl="5">
              <a:spcBef>
                <a:spcPts val="0"/>
              </a:spcBef>
              <a:spcAft>
                <a:spcPts val="0"/>
              </a:spcAft>
              <a:buSzPts val="23500"/>
              <a:buNone/>
              <a:defRPr sz="23500"/>
            </a:lvl6pPr>
            <a:lvl7pPr lvl="6">
              <a:spcBef>
                <a:spcPts val="0"/>
              </a:spcBef>
              <a:spcAft>
                <a:spcPts val="0"/>
              </a:spcAft>
              <a:buSzPts val="23500"/>
              <a:buNone/>
              <a:defRPr sz="23500"/>
            </a:lvl7pPr>
            <a:lvl8pPr lvl="7">
              <a:spcBef>
                <a:spcPts val="0"/>
              </a:spcBef>
              <a:spcAft>
                <a:spcPts val="0"/>
              </a:spcAft>
              <a:buSzPts val="23500"/>
              <a:buNone/>
              <a:defRPr sz="23500"/>
            </a:lvl8pPr>
            <a:lvl9pPr lvl="8">
              <a:spcBef>
                <a:spcPts val="0"/>
              </a:spcBef>
              <a:spcAft>
                <a:spcPts val="0"/>
              </a:spcAft>
              <a:buSzPts val="23500"/>
              <a:buNone/>
              <a:defRPr sz="23500"/>
            </a:lvl9pPr>
          </a:lstStyle>
          <a:p>
            <a:endParaRPr/>
          </a:p>
        </p:txBody>
      </p:sp>
      <p:sp>
        <p:nvSpPr>
          <p:cNvPr id="34" name="Google Shape;34;p8"/>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201786" y="-1050"/>
            <a:ext cx="16201786" cy="43204762"/>
          </a:xfrm>
          <a:prstGeom prst="rect">
            <a:avLst/>
          </a:prstGeom>
          <a:solidFill>
            <a:schemeClr val="lt2"/>
          </a:solidFill>
          <a:ln>
            <a:noFill/>
          </a:ln>
        </p:spPr>
        <p:txBody>
          <a:bodyPr spcFirstLastPara="1" wrap="square" lIns="447925" tIns="447925" rIns="447925" bIns="4479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40851" y="10358517"/>
            <a:ext cx="14334868" cy="12451072"/>
          </a:xfrm>
          <a:prstGeom prst="rect">
            <a:avLst/>
          </a:prstGeom>
        </p:spPr>
        <p:txBody>
          <a:bodyPr spcFirstLastPara="1" wrap="square" lIns="447925" tIns="447925" rIns="447925" bIns="447925" anchor="b" anchorCtr="0">
            <a:noAutofit/>
          </a:bodyPr>
          <a:lstStyle>
            <a:lvl1pPr lvl="0" algn="ctr">
              <a:spcBef>
                <a:spcPts val="0"/>
              </a:spcBef>
              <a:spcAft>
                <a:spcPts val="0"/>
              </a:spcAft>
              <a:buSzPts val="20600"/>
              <a:buNone/>
              <a:defRPr sz="20600"/>
            </a:lvl1pPr>
            <a:lvl2pPr lvl="1" algn="ctr">
              <a:spcBef>
                <a:spcPts val="0"/>
              </a:spcBef>
              <a:spcAft>
                <a:spcPts val="0"/>
              </a:spcAft>
              <a:buSzPts val="20600"/>
              <a:buNone/>
              <a:defRPr sz="20600"/>
            </a:lvl2pPr>
            <a:lvl3pPr lvl="2" algn="ctr">
              <a:spcBef>
                <a:spcPts val="0"/>
              </a:spcBef>
              <a:spcAft>
                <a:spcPts val="0"/>
              </a:spcAft>
              <a:buSzPts val="20600"/>
              <a:buNone/>
              <a:defRPr sz="20600"/>
            </a:lvl3pPr>
            <a:lvl4pPr lvl="3" algn="ctr">
              <a:spcBef>
                <a:spcPts val="0"/>
              </a:spcBef>
              <a:spcAft>
                <a:spcPts val="0"/>
              </a:spcAft>
              <a:buSzPts val="20600"/>
              <a:buNone/>
              <a:defRPr sz="20600"/>
            </a:lvl4pPr>
            <a:lvl5pPr lvl="4" algn="ctr">
              <a:spcBef>
                <a:spcPts val="0"/>
              </a:spcBef>
              <a:spcAft>
                <a:spcPts val="0"/>
              </a:spcAft>
              <a:buSzPts val="20600"/>
              <a:buNone/>
              <a:defRPr sz="20600"/>
            </a:lvl5pPr>
            <a:lvl6pPr lvl="5" algn="ctr">
              <a:spcBef>
                <a:spcPts val="0"/>
              </a:spcBef>
              <a:spcAft>
                <a:spcPts val="0"/>
              </a:spcAft>
              <a:buSzPts val="20600"/>
              <a:buNone/>
              <a:defRPr sz="20600"/>
            </a:lvl6pPr>
            <a:lvl7pPr lvl="6" algn="ctr">
              <a:spcBef>
                <a:spcPts val="0"/>
              </a:spcBef>
              <a:spcAft>
                <a:spcPts val="0"/>
              </a:spcAft>
              <a:buSzPts val="20600"/>
              <a:buNone/>
              <a:defRPr sz="20600"/>
            </a:lvl7pPr>
            <a:lvl8pPr lvl="7" algn="ctr">
              <a:spcBef>
                <a:spcPts val="0"/>
              </a:spcBef>
              <a:spcAft>
                <a:spcPts val="0"/>
              </a:spcAft>
              <a:buSzPts val="20600"/>
              <a:buNone/>
              <a:defRPr sz="20600"/>
            </a:lvl8pPr>
            <a:lvl9pPr lvl="8" algn="ctr">
              <a:spcBef>
                <a:spcPts val="0"/>
              </a:spcBef>
              <a:spcAft>
                <a:spcPts val="0"/>
              </a:spcAft>
              <a:buSzPts val="20600"/>
              <a:buNone/>
              <a:defRPr sz="20600"/>
            </a:lvl9pPr>
          </a:lstStyle>
          <a:p>
            <a:endParaRPr/>
          </a:p>
        </p:txBody>
      </p:sp>
      <p:sp>
        <p:nvSpPr>
          <p:cNvPr id="38" name="Google Shape;38;p9"/>
          <p:cNvSpPr txBox="1">
            <a:spLocks noGrp="1"/>
          </p:cNvSpPr>
          <p:nvPr>
            <p:ph type="subTitle" idx="1"/>
          </p:nvPr>
        </p:nvSpPr>
        <p:spPr>
          <a:xfrm>
            <a:off x="940851" y="23545482"/>
            <a:ext cx="14334868" cy="10374543"/>
          </a:xfrm>
          <a:prstGeom prst="rect">
            <a:avLst/>
          </a:prstGeom>
        </p:spPr>
        <p:txBody>
          <a:bodyPr spcFirstLastPara="1" wrap="square" lIns="447925" tIns="447925" rIns="447925" bIns="447925" anchor="t" anchorCtr="0">
            <a:noAutofit/>
          </a:bodyPr>
          <a:lstStyle>
            <a:lvl1pPr lvl="0" algn="ctr">
              <a:lnSpc>
                <a:spcPct val="100000"/>
              </a:lnSpc>
              <a:spcBef>
                <a:spcPts val="0"/>
              </a:spcBef>
              <a:spcAft>
                <a:spcPts val="0"/>
              </a:spcAft>
              <a:buSzPts val="10300"/>
              <a:buNone/>
              <a:defRPr sz="10300"/>
            </a:lvl1pPr>
            <a:lvl2pPr lvl="1" algn="ctr">
              <a:lnSpc>
                <a:spcPct val="100000"/>
              </a:lnSpc>
              <a:spcBef>
                <a:spcPts val="0"/>
              </a:spcBef>
              <a:spcAft>
                <a:spcPts val="0"/>
              </a:spcAft>
              <a:buSzPts val="10300"/>
              <a:buNone/>
              <a:defRPr sz="10300"/>
            </a:lvl2pPr>
            <a:lvl3pPr lvl="2" algn="ctr">
              <a:lnSpc>
                <a:spcPct val="100000"/>
              </a:lnSpc>
              <a:spcBef>
                <a:spcPts val="0"/>
              </a:spcBef>
              <a:spcAft>
                <a:spcPts val="0"/>
              </a:spcAft>
              <a:buSzPts val="10300"/>
              <a:buNone/>
              <a:defRPr sz="10300"/>
            </a:lvl3pPr>
            <a:lvl4pPr lvl="3" algn="ctr">
              <a:lnSpc>
                <a:spcPct val="100000"/>
              </a:lnSpc>
              <a:spcBef>
                <a:spcPts val="0"/>
              </a:spcBef>
              <a:spcAft>
                <a:spcPts val="0"/>
              </a:spcAft>
              <a:buSzPts val="10300"/>
              <a:buNone/>
              <a:defRPr sz="10300"/>
            </a:lvl4pPr>
            <a:lvl5pPr lvl="4" algn="ctr">
              <a:lnSpc>
                <a:spcPct val="100000"/>
              </a:lnSpc>
              <a:spcBef>
                <a:spcPts val="0"/>
              </a:spcBef>
              <a:spcAft>
                <a:spcPts val="0"/>
              </a:spcAft>
              <a:buSzPts val="10300"/>
              <a:buNone/>
              <a:defRPr sz="10300"/>
            </a:lvl5pPr>
            <a:lvl6pPr lvl="5" algn="ctr">
              <a:lnSpc>
                <a:spcPct val="100000"/>
              </a:lnSpc>
              <a:spcBef>
                <a:spcPts val="0"/>
              </a:spcBef>
              <a:spcAft>
                <a:spcPts val="0"/>
              </a:spcAft>
              <a:buSzPts val="10300"/>
              <a:buNone/>
              <a:defRPr sz="10300"/>
            </a:lvl6pPr>
            <a:lvl7pPr lvl="6" algn="ctr">
              <a:lnSpc>
                <a:spcPct val="100000"/>
              </a:lnSpc>
              <a:spcBef>
                <a:spcPts val="0"/>
              </a:spcBef>
              <a:spcAft>
                <a:spcPts val="0"/>
              </a:spcAft>
              <a:buSzPts val="10300"/>
              <a:buNone/>
              <a:defRPr sz="10300"/>
            </a:lvl7pPr>
            <a:lvl8pPr lvl="7" algn="ctr">
              <a:lnSpc>
                <a:spcPct val="100000"/>
              </a:lnSpc>
              <a:spcBef>
                <a:spcPts val="0"/>
              </a:spcBef>
              <a:spcAft>
                <a:spcPts val="0"/>
              </a:spcAft>
              <a:buSzPts val="10300"/>
              <a:buNone/>
              <a:defRPr sz="10300"/>
            </a:lvl8pPr>
            <a:lvl9pPr lvl="8" algn="ctr">
              <a:lnSpc>
                <a:spcPct val="100000"/>
              </a:lnSpc>
              <a:spcBef>
                <a:spcPts val="0"/>
              </a:spcBef>
              <a:spcAft>
                <a:spcPts val="0"/>
              </a:spcAft>
              <a:buSzPts val="10300"/>
              <a:buNone/>
              <a:defRPr sz="10300"/>
            </a:lvl9pPr>
          </a:lstStyle>
          <a:p>
            <a:endParaRPr/>
          </a:p>
        </p:txBody>
      </p:sp>
      <p:sp>
        <p:nvSpPr>
          <p:cNvPr id="39" name="Google Shape;39;p9"/>
          <p:cNvSpPr txBox="1">
            <a:spLocks noGrp="1"/>
          </p:cNvSpPr>
          <p:nvPr>
            <p:ph type="body" idx="2"/>
          </p:nvPr>
        </p:nvSpPr>
        <p:spPr>
          <a:xfrm>
            <a:off x="17504102" y="6082140"/>
            <a:ext cx="13597011" cy="31038421"/>
          </a:xfrm>
          <a:prstGeom prst="rect">
            <a:avLst/>
          </a:prstGeom>
        </p:spPr>
        <p:txBody>
          <a:bodyPr spcFirstLastPara="1" wrap="square" lIns="447925" tIns="447925" rIns="447925" bIns="447925" anchor="ctr" anchorCtr="0">
            <a:noAutofit/>
          </a:bodyPr>
          <a:lstStyle>
            <a:lvl1pPr marL="457200" lvl="0" indent="-787400">
              <a:spcBef>
                <a:spcPts val="0"/>
              </a:spcBef>
              <a:spcAft>
                <a:spcPts val="0"/>
              </a:spcAft>
              <a:buSzPts val="8800"/>
              <a:buChar char="●"/>
              <a:defRPr/>
            </a:lvl1pPr>
            <a:lvl2pPr marL="914400" lvl="1" indent="-666750">
              <a:spcBef>
                <a:spcPts val="7800"/>
              </a:spcBef>
              <a:spcAft>
                <a:spcPts val="0"/>
              </a:spcAft>
              <a:buSzPts val="6900"/>
              <a:buChar char="○"/>
              <a:defRPr/>
            </a:lvl2pPr>
            <a:lvl3pPr marL="1371600" lvl="2" indent="-666750">
              <a:spcBef>
                <a:spcPts val="7800"/>
              </a:spcBef>
              <a:spcAft>
                <a:spcPts val="0"/>
              </a:spcAft>
              <a:buSzPts val="6900"/>
              <a:buChar char="■"/>
              <a:defRPr/>
            </a:lvl3pPr>
            <a:lvl4pPr marL="1828800" lvl="3" indent="-666750">
              <a:spcBef>
                <a:spcPts val="7800"/>
              </a:spcBef>
              <a:spcAft>
                <a:spcPts val="0"/>
              </a:spcAft>
              <a:buSzPts val="6900"/>
              <a:buChar char="●"/>
              <a:defRPr/>
            </a:lvl4pPr>
            <a:lvl5pPr marL="2286000" lvl="4" indent="-666750">
              <a:spcBef>
                <a:spcPts val="7800"/>
              </a:spcBef>
              <a:spcAft>
                <a:spcPts val="0"/>
              </a:spcAft>
              <a:buSzPts val="6900"/>
              <a:buChar char="○"/>
              <a:defRPr/>
            </a:lvl5pPr>
            <a:lvl6pPr marL="2743200" lvl="5" indent="-666750">
              <a:spcBef>
                <a:spcPts val="7800"/>
              </a:spcBef>
              <a:spcAft>
                <a:spcPts val="0"/>
              </a:spcAft>
              <a:buSzPts val="6900"/>
              <a:buChar char="■"/>
              <a:defRPr/>
            </a:lvl6pPr>
            <a:lvl7pPr marL="3200400" lvl="6" indent="-666750">
              <a:spcBef>
                <a:spcPts val="7800"/>
              </a:spcBef>
              <a:spcAft>
                <a:spcPts val="0"/>
              </a:spcAft>
              <a:buSzPts val="6900"/>
              <a:buChar char="●"/>
              <a:defRPr/>
            </a:lvl7pPr>
            <a:lvl8pPr marL="3657600" lvl="7" indent="-666750">
              <a:spcBef>
                <a:spcPts val="7800"/>
              </a:spcBef>
              <a:spcAft>
                <a:spcPts val="0"/>
              </a:spcAft>
              <a:buSzPts val="6900"/>
              <a:buChar char="○"/>
              <a:defRPr/>
            </a:lvl8pPr>
            <a:lvl9pPr marL="4114800" lvl="8" indent="-666750">
              <a:spcBef>
                <a:spcPts val="7800"/>
              </a:spcBef>
              <a:spcAft>
                <a:spcPts val="7800"/>
              </a:spcAft>
              <a:buSzPts val="6900"/>
              <a:buChar char="■"/>
              <a:defRPr/>
            </a:lvl9pPr>
          </a:lstStyle>
          <a:p>
            <a:endParaRPr/>
          </a:p>
        </p:txBody>
      </p:sp>
      <p:sp>
        <p:nvSpPr>
          <p:cNvPr id="40" name="Google Shape;40;p9"/>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04577" y="35536305"/>
            <a:ext cx="21258093" cy="5082860"/>
          </a:xfrm>
          <a:prstGeom prst="rect">
            <a:avLst/>
          </a:prstGeom>
        </p:spPr>
        <p:txBody>
          <a:bodyPr spcFirstLastPara="1" wrap="square" lIns="447925" tIns="447925" rIns="447925" bIns="447925" anchor="ctr" anchorCtr="0">
            <a:noAutofit/>
          </a:bodyPr>
          <a:lstStyle>
            <a:lvl1pPr marL="457200" lvl="0" indent="-228600">
              <a:lnSpc>
                <a:spcPct val="100000"/>
              </a:lnSpc>
              <a:spcBef>
                <a:spcPts val="0"/>
              </a:spcBef>
              <a:spcAft>
                <a:spcPts val="0"/>
              </a:spcAft>
              <a:buSzPts val="8800"/>
              <a:buNone/>
              <a:defRPr/>
            </a:lvl1pPr>
          </a:lstStyle>
          <a:p>
            <a:endParaRPr/>
          </a:p>
        </p:txBody>
      </p:sp>
      <p:sp>
        <p:nvSpPr>
          <p:cNvPr id="43" name="Google Shape;43;p10"/>
          <p:cNvSpPr txBox="1">
            <a:spLocks noGrp="1"/>
          </p:cNvSpPr>
          <p:nvPr>
            <p:ph type="sldNum" idx="12"/>
          </p:nvPr>
        </p:nvSpPr>
        <p:spPr>
          <a:xfrm>
            <a:off x="30023829" y="39170442"/>
            <a:ext cx="1944552" cy="3306064"/>
          </a:xfrm>
          <a:prstGeom prst="rect">
            <a:avLst/>
          </a:prstGeom>
        </p:spPr>
        <p:txBody>
          <a:bodyPr spcFirstLastPara="1" wrap="square" lIns="447925" tIns="447925" rIns="447925" bIns="447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04578" y="3738155"/>
            <a:ext cx="30194391" cy="4810730"/>
          </a:xfrm>
          <a:prstGeom prst="rect">
            <a:avLst/>
          </a:prstGeom>
          <a:noFill/>
          <a:ln>
            <a:noFill/>
          </a:ln>
        </p:spPr>
        <p:txBody>
          <a:bodyPr spcFirstLastPara="1" wrap="square" lIns="447925" tIns="447925" rIns="447925" bIns="447925" anchor="t" anchorCtr="0">
            <a:noAutofit/>
          </a:bodyPr>
          <a:lstStyle>
            <a:lvl1pPr lvl="0">
              <a:spcBef>
                <a:spcPts val="0"/>
              </a:spcBef>
              <a:spcAft>
                <a:spcPts val="0"/>
              </a:spcAft>
              <a:buClr>
                <a:schemeClr val="dk1"/>
              </a:buClr>
              <a:buSzPts val="13700"/>
              <a:buNone/>
              <a:defRPr sz="13700">
                <a:solidFill>
                  <a:schemeClr val="dk1"/>
                </a:solidFill>
              </a:defRPr>
            </a:lvl1pPr>
            <a:lvl2pPr lvl="1">
              <a:spcBef>
                <a:spcPts val="0"/>
              </a:spcBef>
              <a:spcAft>
                <a:spcPts val="0"/>
              </a:spcAft>
              <a:buClr>
                <a:schemeClr val="dk1"/>
              </a:buClr>
              <a:buSzPts val="13700"/>
              <a:buNone/>
              <a:defRPr sz="13700">
                <a:solidFill>
                  <a:schemeClr val="dk1"/>
                </a:solidFill>
              </a:defRPr>
            </a:lvl2pPr>
            <a:lvl3pPr lvl="2">
              <a:spcBef>
                <a:spcPts val="0"/>
              </a:spcBef>
              <a:spcAft>
                <a:spcPts val="0"/>
              </a:spcAft>
              <a:buClr>
                <a:schemeClr val="dk1"/>
              </a:buClr>
              <a:buSzPts val="13700"/>
              <a:buNone/>
              <a:defRPr sz="13700">
                <a:solidFill>
                  <a:schemeClr val="dk1"/>
                </a:solidFill>
              </a:defRPr>
            </a:lvl3pPr>
            <a:lvl4pPr lvl="3">
              <a:spcBef>
                <a:spcPts val="0"/>
              </a:spcBef>
              <a:spcAft>
                <a:spcPts val="0"/>
              </a:spcAft>
              <a:buClr>
                <a:schemeClr val="dk1"/>
              </a:buClr>
              <a:buSzPts val="13700"/>
              <a:buNone/>
              <a:defRPr sz="13700">
                <a:solidFill>
                  <a:schemeClr val="dk1"/>
                </a:solidFill>
              </a:defRPr>
            </a:lvl4pPr>
            <a:lvl5pPr lvl="4">
              <a:spcBef>
                <a:spcPts val="0"/>
              </a:spcBef>
              <a:spcAft>
                <a:spcPts val="0"/>
              </a:spcAft>
              <a:buClr>
                <a:schemeClr val="dk1"/>
              </a:buClr>
              <a:buSzPts val="13700"/>
              <a:buNone/>
              <a:defRPr sz="13700">
                <a:solidFill>
                  <a:schemeClr val="dk1"/>
                </a:solidFill>
              </a:defRPr>
            </a:lvl5pPr>
            <a:lvl6pPr lvl="5">
              <a:spcBef>
                <a:spcPts val="0"/>
              </a:spcBef>
              <a:spcAft>
                <a:spcPts val="0"/>
              </a:spcAft>
              <a:buClr>
                <a:schemeClr val="dk1"/>
              </a:buClr>
              <a:buSzPts val="13700"/>
              <a:buNone/>
              <a:defRPr sz="13700">
                <a:solidFill>
                  <a:schemeClr val="dk1"/>
                </a:solidFill>
              </a:defRPr>
            </a:lvl6pPr>
            <a:lvl7pPr lvl="6">
              <a:spcBef>
                <a:spcPts val="0"/>
              </a:spcBef>
              <a:spcAft>
                <a:spcPts val="0"/>
              </a:spcAft>
              <a:buClr>
                <a:schemeClr val="dk1"/>
              </a:buClr>
              <a:buSzPts val="13700"/>
              <a:buNone/>
              <a:defRPr sz="13700">
                <a:solidFill>
                  <a:schemeClr val="dk1"/>
                </a:solidFill>
              </a:defRPr>
            </a:lvl7pPr>
            <a:lvl8pPr lvl="7">
              <a:spcBef>
                <a:spcPts val="0"/>
              </a:spcBef>
              <a:spcAft>
                <a:spcPts val="0"/>
              </a:spcAft>
              <a:buClr>
                <a:schemeClr val="dk1"/>
              </a:buClr>
              <a:buSzPts val="13700"/>
              <a:buNone/>
              <a:defRPr sz="13700">
                <a:solidFill>
                  <a:schemeClr val="dk1"/>
                </a:solidFill>
              </a:defRPr>
            </a:lvl8pPr>
            <a:lvl9pPr lvl="8">
              <a:spcBef>
                <a:spcPts val="0"/>
              </a:spcBef>
              <a:spcAft>
                <a:spcPts val="0"/>
              </a:spcAft>
              <a:buClr>
                <a:schemeClr val="dk1"/>
              </a:buClr>
              <a:buSzPts val="13700"/>
              <a:buNone/>
              <a:defRPr sz="13700">
                <a:solidFill>
                  <a:schemeClr val="dk1"/>
                </a:solidFill>
              </a:defRPr>
            </a:lvl9pPr>
          </a:lstStyle>
          <a:p>
            <a:endParaRPr/>
          </a:p>
        </p:txBody>
      </p:sp>
      <p:sp>
        <p:nvSpPr>
          <p:cNvPr id="7" name="Google Shape;7;p1"/>
          <p:cNvSpPr txBox="1">
            <a:spLocks noGrp="1"/>
          </p:cNvSpPr>
          <p:nvPr>
            <p:ph type="body" idx="1"/>
          </p:nvPr>
        </p:nvSpPr>
        <p:spPr>
          <a:xfrm>
            <a:off x="1104578" y="9680650"/>
            <a:ext cx="30194391" cy="28697263"/>
          </a:xfrm>
          <a:prstGeom prst="rect">
            <a:avLst/>
          </a:prstGeom>
          <a:noFill/>
          <a:ln>
            <a:noFill/>
          </a:ln>
        </p:spPr>
        <p:txBody>
          <a:bodyPr spcFirstLastPara="1" wrap="square" lIns="447925" tIns="447925" rIns="447925" bIns="447925" anchor="t" anchorCtr="0">
            <a:noAutofit/>
          </a:bodyPr>
          <a:lstStyle>
            <a:lvl1pPr marL="457200" lvl="0" indent="-787400">
              <a:lnSpc>
                <a:spcPct val="115000"/>
              </a:lnSpc>
              <a:spcBef>
                <a:spcPts val="0"/>
              </a:spcBef>
              <a:spcAft>
                <a:spcPts val="0"/>
              </a:spcAft>
              <a:buClr>
                <a:schemeClr val="dk2"/>
              </a:buClr>
              <a:buSzPts val="8800"/>
              <a:buChar char="●"/>
              <a:defRPr sz="8800">
                <a:solidFill>
                  <a:schemeClr val="dk2"/>
                </a:solidFill>
              </a:defRPr>
            </a:lvl1pPr>
            <a:lvl2pPr marL="914400" lvl="1" indent="-666750">
              <a:lnSpc>
                <a:spcPct val="115000"/>
              </a:lnSpc>
              <a:spcBef>
                <a:spcPts val="7800"/>
              </a:spcBef>
              <a:spcAft>
                <a:spcPts val="0"/>
              </a:spcAft>
              <a:buClr>
                <a:schemeClr val="dk2"/>
              </a:buClr>
              <a:buSzPts val="6900"/>
              <a:buChar char="○"/>
              <a:defRPr sz="6900">
                <a:solidFill>
                  <a:schemeClr val="dk2"/>
                </a:solidFill>
              </a:defRPr>
            </a:lvl2pPr>
            <a:lvl3pPr marL="1371600" lvl="2" indent="-666750">
              <a:lnSpc>
                <a:spcPct val="115000"/>
              </a:lnSpc>
              <a:spcBef>
                <a:spcPts val="7800"/>
              </a:spcBef>
              <a:spcAft>
                <a:spcPts val="0"/>
              </a:spcAft>
              <a:buClr>
                <a:schemeClr val="dk2"/>
              </a:buClr>
              <a:buSzPts val="6900"/>
              <a:buChar char="■"/>
              <a:defRPr sz="6900">
                <a:solidFill>
                  <a:schemeClr val="dk2"/>
                </a:solidFill>
              </a:defRPr>
            </a:lvl3pPr>
            <a:lvl4pPr marL="1828800" lvl="3" indent="-666750">
              <a:lnSpc>
                <a:spcPct val="115000"/>
              </a:lnSpc>
              <a:spcBef>
                <a:spcPts val="7800"/>
              </a:spcBef>
              <a:spcAft>
                <a:spcPts val="0"/>
              </a:spcAft>
              <a:buClr>
                <a:schemeClr val="dk2"/>
              </a:buClr>
              <a:buSzPts val="6900"/>
              <a:buChar char="●"/>
              <a:defRPr sz="6900">
                <a:solidFill>
                  <a:schemeClr val="dk2"/>
                </a:solidFill>
              </a:defRPr>
            </a:lvl4pPr>
            <a:lvl5pPr marL="2286000" lvl="4" indent="-666750">
              <a:lnSpc>
                <a:spcPct val="115000"/>
              </a:lnSpc>
              <a:spcBef>
                <a:spcPts val="7800"/>
              </a:spcBef>
              <a:spcAft>
                <a:spcPts val="0"/>
              </a:spcAft>
              <a:buClr>
                <a:schemeClr val="dk2"/>
              </a:buClr>
              <a:buSzPts val="6900"/>
              <a:buChar char="○"/>
              <a:defRPr sz="6900">
                <a:solidFill>
                  <a:schemeClr val="dk2"/>
                </a:solidFill>
              </a:defRPr>
            </a:lvl5pPr>
            <a:lvl6pPr marL="2743200" lvl="5" indent="-666750">
              <a:lnSpc>
                <a:spcPct val="115000"/>
              </a:lnSpc>
              <a:spcBef>
                <a:spcPts val="7800"/>
              </a:spcBef>
              <a:spcAft>
                <a:spcPts val="0"/>
              </a:spcAft>
              <a:buClr>
                <a:schemeClr val="dk2"/>
              </a:buClr>
              <a:buSzPts val="6900"/>
              <a:buChar char="■"/>
              <a:defRPr sz="6900">
                <a:solidFill>
                  <a:schemeClr val="dk2"/>
                </a:solidFill>
              </a:defRPr>
            </a:lvl6pPr>
            <a:lvl7pPr marL="3200400" lvl="6" indent="-666750">
              <a:lnSpc>
                <a:spcPct val="115000"/>
              </a:lnSpc>
              <a:spcBef>
                <a:spcPts val="7800"/>
              </a:spcBef>
              <a:spcAft>
                <a:spcPts val="0"/>
              </a:spcAft>
              <a:buClr>
                <a:schemeClr val="dk2"/>
              </a:buClr>
              <a:buSzPts val="6900"/>
              <a:buChar char="●"/>
              <a:defRPr sz="6900">
                <a:solidFill>
                  <a:schemeClr val="dk2"/>
                </a:solidFill>
              </a:defRPr>
            </a:lvl7pPr>
            <a:lvl8pPr marL="3657600" lvl="7" indent="-666750">
              <a:lnSpc>
                <a:spcPct val="115000"/>
              </a:lnSpc>
              <a:spcBef>
                <a:spcPts val="7800"/>
              </a:spcBef>
              <a:spcAft>
                <a:spcPts val="0"/>
              </a:spcAft>
              <a:buClr>
                <a:schemeClr val="dk2"/>
              </a:buClr>
              <a:buSzPts val="6900"/>
              <a:buChar char="○"/>
              <a:defRPr sz="6900">
                <a:solidFill>
                  <a:schemeClr val="dk2"/>
                </a:solidFill>
              </a:defRPr>
            </a:lvl8pPr>
            <a:lvl9pPr marL="4114800" lvl="8" indent="-666750">
              <a:lnSpc>
                <a:spcPct val="115000"/>
              </a:lnSpc>
              <a:spcBef>
                <a:spcPts val="7800"/>
              </a:spcBef>
              <a:spcAft>
                <a:spcPts val="7800"/>
              </a:spcAft>
              <a:buClr>
                <a:schemeClr val="dk2"/>
              </a:buClr>
              <a:buSzPts val="6900"/>
              <a:buChar char="■"/>
              <a:defRPr sz="6900">
                <a:solidFill>
                  <a:schemeClr val="dk2"/>
                </a:solidFill>
              </a:defRPr>
            </a:lvl9pPr>
          </a:lstStyle>
          <a:p>
            <a:endParaRPr/>
          </a:p>
        </p:txBody>
      </p:sp>
      <p:sp>
        <p:nvSpPr>
          <p:cNvPr id="8" name="Google Shape;8;p1"/>
          <p:cNvSpPr txBox="1">
            <a:spLocks noGrp="1"/>
          </p:cNvSpPr>
          <p:nvPr>
            <p:ph type="sldNum" idx="12"/>
          </p:nvPr>
        </p:nvSpPr>
        <p:spPr>
          <a:xfrm>
            <a:off x="30023829" y="39170442"/>
            <a:ext cx="1944552" cy="3306064"/>
          </a:xfrm>
          <a:prstGeom prst="rect">
            <a:avLst/>
          </a:prstGeom>
          <a:noFill/>
          <a:ln>
            <a:noFill/>
          </a:ln>
        </p:spPr>
        <p:txBody>
          <a:bodyPr spcFirstLastPara="1" wrap="square" lIns="447925" tIns="447925" rIns="447925" bIns="447925" anchor="ctr" anchorCtr="0">
            <a:noAutofit/>
          </a:bodyPr>
          <a:lstStyle>
            <a:lvl1pPr lvl="0" algn="r">
              <a:buNone/>
              <a:defRPr sz="4900">
                <a:solidFill>
                  <a:schemeClr val="dk2"/>
                </a:solidFill>
              </a:defRPr>
            </a:lvl1pPr>
            <a:lvl2pPr lvl="1" algn="r">
              <a:buNone/>
              <a:defRPr sz="4900">
                <a:solidFill>
                  <a:schemeClr val="dk2"/>
                </a:solidFill>
              </a:defRPr>
            </a:lvl2pPr>
            <a:lvl3pPr lvl="2" algn="r">
              <a:buNone/>
              <a:defRPr sz="4900">
                <a:solidFill>
                  <a:schemeClr val="dk2"/>
                </a:solidFill>
              </a:defRPr>
            </a:lvl3pPr>
            <a:lvl4pPr lvl="3" algn="r">
              <a:buNone/>
              <a:defRPr sz="4900">
                <a:solidFill>
                  <a:schemeClr val="dk2"/>
                </a:solidFill>
              </a:defRPr>
            </a:lvl4pPr>
            <a:lvl5pPr lvl="4" algn="r">
              <a:buNone/>
              <a:defRPr sz="4900">
                <a:solidFill>
                  <a:schemeClr val="dk2"/>
                </a:solidFill>
              </a:defRPr>
            </a:lvl5pPr>
            <a:lvl6pPr lvl="5" algn="r">
              <a:buNone/>
              <a:defRPr sz="4900">
                <a:solidFill>
                  <a:schemeClr val="dk2"/>
                </a:solidFill>
              </a:defRPr>
            </a:lvl6pPr>
            <a:lvl7pPr lvl="6" algn="r">
              <a:buNone/>
              <a:defRPr sz="4900">
                <a:solidFill>
                  <a:schemeClr val="dk2"/>
                </a:solidFill>
              </a:defRPr>
            </a:lvl7pPr>
            <a:lvl8pPr lvl="7" algn="r">
              <a:buNone/>
              <a:defRPr sz="4900">
                <a:solidFill>
                  <a:schemeClr val="dk2"/>
                </a:solidFill>
              </a:defRPr>
            </a:lvl8pPr>
            <a:lvl9pPr lvl="8" algn="r">
              <a:buNone/>
              <a:defRPr sz="4900">
                <a:solidFill>
                  <a:schemeClr val="dk2"/>
                </a:solidFill>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620180" y="580071"/>
            <a:ext cx="29163214" cy="9501048"/>
          </a:xfrm>
          <a:prstGeom prst="rect">
            <a:avLst/>
          </a:prstGeom>
          <a:noFill/>
          <a:ln>
            <a:noFill/>
          </a:ln>
        </p:spPr>
        <p:txBody>
          <a:bodyPr spcFirstLastPara="1" wrap="square" lIns="200025" tIns="200025" rIns="200025" bIns="200025" anchor="ctr" anchorCtr="0">
            <a:noAutofit/>
          </a:bodyPr>
          <a:lstStyle>
            <a:lvl1pPr marR="0" lvl="0"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1pPr>
            <a:lvl2pPr marR="0" lvl="1"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2pPr>
            <a:lvl3pPr marR="0" lvl="2"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3pPr>
            <a:lvl4pPr marR="0" lvl="3"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4pPr>
            <a:lvl5pPr marR="0" lvl="4"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5pPr>
            <a:lvl6pPr marR="0" lvl="5"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6pPr>
            <a:lvl7pPr marR="0" lvl="6"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7pPr>
            <a:lvl8pPr marR="0" lvl="7"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8pPr>
            <a:lvl9pPr marR="0" lvl="8" algn="ctr" rtl="0">
              <a:lnSpc>
                <a:spcPct val="100000"/>
              </a:lnSpc>
              <a:spcBef>
                <a:spcPts val="0"/>
              </a:spcBef>
              <a:spcAft>
                <a:spcPts val="0"/>
              </a:spcAft>
              <a:buClr>
                <a:srgbClr val="000000"/>
              </a:buClr>
              <a:buSzPts val="19300"/>
              <a:buFont typeface="Trebuchet MS"/>
              <a:buNone/>
              <a:defRPr sz="19300" b="0" i="0" u="none" strike="noStrike" cap="none">
                <a:solidFill>
                  <a:srgbClr val="000000"/>
                </a:solidFill>
                <a:latin typeface="Trebuchet MS"/>
                <a:ea typeface="Trebuchet MS"/>
                <a:cs typeface="Trebuchet MS"/>
                <a:sym typeface="Trebuchet MS"/>
              </a:defRPr>
            </a:lvl9pPr>
          </a:lstStyle>
          <a:p>
            <a:endParaRPr/>
          </a:p>
        </p:txBody>
      </p:sp>
      <p:sp>
        <p:nvSpPr>
          <p:cNvPr id="52" name="Google Shape;52;p13"/>
          <p:cNvSpPr txBox="1">
            <a:spLocks noGrp="1"/>
          </p:cNvSpPr>
          <p:nvPr>
            <p:ph type="body" idx="1"/>
          </p:nvPr>
        </p:nvSpPr>
        <p:spPr>
          <a:xfrm>
            <a:off x="1620180" y="10081116"/>
            <a:ext cx="29163214" cy="33123654"/>
          </a:xfrm>
          <a:prstGeom prst="rect">
            <a:avLst/>
          </a:prstGeom>
          <a:noFill/>
          <a:ln>
            <a:noFill/>
          </a:ln>
        </p:spPr>
        <p:txBody>
          <a:bodyPr spcFirstLastPara="1" wrap="square" lIns="200025" tIns="200025" rIns="200025" bIns="200025" anchor="t" anchorCtr="0">
            <a:noAutofit/>
          </a:bodyPr>
          <a:lstStyle>
            <a:lvl1pPr marL="457200" marR="0" lvl="0"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1pPr>
            <a:lvl2pPr marL="914400" marR="0" lvl="1"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2pPr>
            <a:lvl3pPr marL="1371600" marR="0" lvl="2"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3pPr>
            <a:lvl4pPr marL="1828800" marR="0" lvl="3"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4pPr>
            <a:lvl5pPr marL="2286000" marR="0" lvl="4"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5pPr>
            <a:lvl6pPr marL="2743200" marR="0" lvl="5"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6pPr>
            <a:lvl7pPr marL="3200400" marR="0" lvl="6"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7pPr>
            <a:lvl8pPr marL="3657600" marR="0" lvl="7"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8pPr>
            <a:lvl9pPr marL="4114800" marR="0" lvl="8" indent="-1117600" algn="l" rtl="0">
              <a:lnSpc>
                <a:spcPct val="100000"/>
              </a:lnSpc>
              <a:spcBef>
                <a:spcPts val="3300"/>
              </a:spcBef>
              <a:spcAft>
                <a:spcPts val="0"/>
              </a:spcAft>
              <a:buClr>
                <a:srgbClr val="000000"/>
              </a:buClr>
              <a:buSzPts val="14000"/>
              <a:buFont typeface="Arial"/>
              <a:buChar char="»"/>
              <a:defRPr sz="14000" b="0" i="0" u="none" strike="noStrike" cap="none">
                <a:solidFill>
                  <a:srgbClr val="000000"/>
                </a:solidFill>
                <a:latin typeface="Trebuchet MS"/>
                <a:ea typeface="Trebuchet MS"/>
                <a:cs typeface="Trebuchet MS"/>
                <a:sym typeface="Trebuchet MS"/>
              </a:defRPr>
            </a:lvl9pPr>
          </a:lstStyle>
          <a:p>
            <a:endParaRPr/>
          </a:p>
        </p:txBody>
      </p:sp>
      <p:sp>
        <p:nvSpPr>
          <p:cNvPr id="53" name="Google Shape;53;p13"/>
          <p:cNvSpPr txBox="1">
            <a:spLocks noGrp="1"/>
          </p:cNvSpPr>
          <p:nvPr>
            <p:ph type="sldNum" idx="12"/>
          </p:nvPr>
        </p:nvSpPr>
        <p:spPr>
          <a:xfrm>
            <a:off x="29584574" y="40552758"/>
            <a:ext cx="1204220" cy="1282936"/>
          </a:xfrm>
          <a:prstGeom prst="rect">
            <a:avLst/>
          </a:prstGeom>
          <a:noFill/>
          <a:ln>
            <a:noFill/>
          </a:ln>
        </p:spPr>
        <p:txBody>
          <a:bodyPr spcFirstLastPara="1" wrap="square" lIns="200025" tIns="200025" rIns="200025" bIns="200025" anchor="ctr" anchorCtr="0">
            <a:noAutofit/>
          </a:bodyPr>
          <a:lstStyle>
            <a:lvl1pPr marL="0" marR="0" lvl="0"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767676"/>
              </a:buClr>
              <a:buSzPts val="5300"/>
              <a:buFont typeface="Trebuchet MS"/>
              <a:buNone/>
              <a:defRPr sz="5300" b="0" i="0" u="none" strike="noStrike" cap="none">
                <a:solidFill>
                  <a:srgbClr val="767676"/>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5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5"/>
          <p:cNvSpPr/>
          <p:nvPr/>
        </p:nvSpPr>
        <p:spPr>
          <a:xfrm>
            <a:off x="2232429" y="4014944"/>
            <a:ext cx="27841858" cy="2123627"/>
          </a:xfrm>
          <a:prstGeom prst="rect">
            <a:avLst/>
          </a:prstGeom>
          <a:noFill/>
          <a:ln>
            <a:noFill/>
          </a:ln>
          <a:effectLst>
            <a:outerShdw blurRad="101600" dist="25400" dir="5400000" rotWithShape="0">
              <a:srgbClr val="000000">
                <a:alpha val="74901"/>
              </a:srgbClr>
            </a:outerShdw>
          </a:effectLst>
        </p:spPr>
        <p:txBody>
          <a:bodyPr spcFirstLastPara="1" wrap="square" lIns="42325" tIns="42325" rIns="42325" bIns="42325" anchor="ctr" anchorCtr="0">
            <a:noAutofit/>
          </a:bodyPr>
          <a:lstStyle/>
          <a:p>
            <a:pPr marL="0" marR="0" lvl="0" indent="0" algn="ctr" rtl="0">
              <a:lnSpc>
                <a:spcPct val="100000"/>
              </a:lnSpc>
              <a:spcBef>
                <a:spcPts val="0"/>
              </a:spcBef>
              <a:spcAft>
                <a:spcPts val="0"/>
              </a:spcAft>
              <a:buClr>
                <a:srgbClr val="FFFFFF"/>
              </a:buClr>
              <a:buSzPts val="6100"/>
              <a:buFont typeface="Trebuchet MS"/>
              <a:buNone/>
            </a:pPr>
            <a:r>
              <a:rPr lang="en" sz="6100" b="1" i="0" u="none" strike="noStrike" cap="none">
                <a:solidFill>
                  <a:srgbClr val="FFFFFF"/>
                </a:solidFill>
                <a:latin typeface="Trebuchet MS"/>
                <a:ea typeface="Trebuchet MS"/>
                <a:cs typeface="Trebuchet MS"/>
                <a:sym typeface="Trebuchet MS"/>
              </a:rPr>
              <a:t>Epidemiological characteristics and visual outcome of patients hospitalized for Open-Globe injury in a </a:t>
            </a:r>
            <a:r>
              <a:rPr lang="en" sz="6100" b="1">
                <a:solidFill>
                  <a:srgbClr val="FFFFFF"/>
                </a:solidFill>
                <a:latin typeface="Trebuchet MS"/>
                <a:ea typeface="Trebuchet MS"/>
                <a:cs typeface="Trebuchet MS"/>
                <a:sym typeface="Trebuchet MS"/>
              </a:rPr>
              <a:t>Brazilian Hospital</a:t>
            </a:r>
            <a:endParaRPr sz="6100" b="1" i="0" u="none" strike="noStrike" cap="none">
              <a:solidFill>
                <a:srgbClr val="FFFFFF"/>
              </a:solidFill>
              <a:latin typeface="Trebuchet MS"/>
              <a:ea typeface="Trebuchet MS"/>
              <a:cs typeface="Trebuchet MS"/>
              <a:sym typeface="Trebuchet MS"/>
            </a:endParaRPr>
          </a:p>
        </p:txBody>
      </p:sp>
      <p:sp>
        <p:nvSpPr>
          <p:cNvPr id="61" name="Google Shape;61;p15"/>
          <p:cNvSpPr/>
          <p:nvPr/>
        </p:nvSpPr>
        <p:spPr>
          <a:xfrm>
            <a:off x="1549293" y="8177632"/>
            <a:ext cx="14676713" cy="956886"/>
          </a:xfrm>
          <a:prstGeom prst="rect">
            <a:avLst/>
          </a:prstGeom>
          <a:solidFill>
            <a:srgbClr val="053369"/>
          </a:solidFill>
          <a:ln>
            <a:noFill/>
          </a:ln>
          <a:effectLst>
            <a:outerShdw blurRad="101600" dist="25400" dir="54000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i="0" u="none" strike="noStrike" cap="none">
                <a:solidFill>
                  <a:srgbClr val="FFFFFF"/>
                </a:solidFill>
                <a:latin typeface="Trebuchet MS"/>
                <a:ea typeface="Trebuchet MS"/>
                <a:cs typeface="Trebuchet MS"/>
                <a:sym typeface="Trebuchet MS"/>
              </a:rPr>
              <a:t>BACKGROUND</a:t>
            </a:r>
            <a:endParaRPr sz="1300"/>
          </a:p>
        </p:txBody>
      </p:sp>
      <p:sp>
        <p:nvSpPr>
          <p:cNvPr id="62" name="Google Shape;62;p15"/>
          <p:cNvSpPr/>
          <p:nvPr/>
        </p:nvSpPr>
        <p:spPr>
          <a:xfrm>
            <a:off x="1238966" y="6733081"/>
            <a:ext cx="29925657" cy="830985"/>
          </a:xfrm>
          <a:prstGeom prst="rect">
            <a:avLst/>
          </a:prstGeom>
          <a:noFill/>
          <a:ln>
            <a:noFill/>
          </a:ln>
          <a:effectLst>
            <a:outerShdw blurRad="127000" dist="12700" dir="5400000" rotWithShape="0">
              <a:srgbClr val="000000">
                <a:alpha val="74901"/>
              </a:srgbClr>
            </a:outerShdw>
          </a:effectLst>
        </p:spPr>
        <p:txBody>
          <a:bodyPr spcFirstLastPara="1" wrap="square" lIns="42325" tIns="42325" rIns="42325" bIns="42325" anchor="ctr" anchorCtr="0">
            <a:noAutofit/>
          </a:bodyPr>
          <a:lstStyle/>
          <a:p>
            <a:pPr marL="0" marR="0" lvl="0" indent="0" algn="ctr" rtl="0">
              <a:lnSpc>
                <a:spcPct val="100000"/>
              </a:lnSpc>
              <a:spcBef>
                <a:spcPts val="0"/>
              </a:spcBef>
              <a:spcAft>
                <a:spcPts val="0"/>
              </a:spcAft>
              <a:buClr>
                <a:srgbClr val="000000"/>
              </a:buClr>
              <a:buSzPts val="4400"/>
              <a:buFont typeface="Trebuchet MS"/>
              <a:buNone/>
            </a:pPr>
            <a:r>
              <a:rPr lang="en" sz="4400" b="1" i="0" u="none" strike="noStrike" cap="none">
                <a:solidFill>
                  <a:srgbClr val="000000"/>
                </a:solidFill>
                <a:latin typeface="Trebuchet MS"/>
                <a:ea typeface="Trebuchet MS"/>
                <a:cs typeface="Trebuchet MS"/>
                <a:sym typeface="Trebuchet MS"/>
              </a:rPr>
              <a:t>Denadai L, Bergamo VC, Nakayama LF, Moraes, NSB</a:t>
            </a:r>
            <a:endParaRPr sz="4400" b="1" i="0" u="none" strike="noStrike" cap="none">
              <a:solidFill>
                <a:srgbClr val="000000"/>
              </a:solidFill>
              <a:latin typeface="Trebuchet MS"/>
              <a:ea typeface="Trebuchet MS"/>
              <a:cs typeface="Trebuchet MS"/>
              <a:sym typeface="Trebuchet MS"/>
            </a:endParaRPr>
          </a:p>
        </p:txBody>
      </p:sp>
      <p:sp>
        <p:nvSpPr>
          <p:cNvPr id="63" name="Google Shape;63;p15"/>
          <p:cNvSpPr/>
          <p:nvPr/>
        </p:nvSpPr>
        <p:spPr>
          <a:xfrm>
            <a:off x="1549291" y="13007399"/>
            <a:ext cx="14676793" cy="979008"/>
          </a:xfrm>
          <a:prstGeom prst="rect">
            <a:avLst/>
          </a:prstGeom>
          <a:solidFill>
            <a:srgbClr val="053369"/>
          </a:solidFill>
          <a:ln>
            <a:noFill/>
          </a:ln>
          <a:effectLst>
            <a:outerShdw blurRad="101600" dist="25400" dir="54000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i="0" u="none" strike="noStrike" cap="none">
                <a:solidFill>
                  <a:srgbClr val="FFFFFF"/>
                </a:solidFill>
                <a:latin typeface="Trebuchet MS"/>
                <a:ea typeface="Trebuchet MS"/>
                <a:cs typeface="Trebuchet MS"/>
                <a:sym typeface="Trebuchet MS"/>
              </a:rPr>
              <a:t>PURPOSE</a:t>
            </a:r>
            <a:endParaRPr sz="1300"/>
          </a:p>
        </p:txBody>
      </p:sp>
      <p:sp>
        <p:nvSpPr>
          <p:cNvPr id="64" name="Google Shape;64;p15"/>
          <p:cNvSpPr/>
          <p:nvPr/>
        </p:nvSpPr>
        <p:spPr>
          <a:xfrm>
            <a:off x="1577178" y="19378061"/>
            <a:ext cx="14549879" cy="4883638"/>
          </a:xfrm>
          <a:prstGeom prst="rect">
            <a:avLst/>
          </a:prstGeom>
          <a:noFill/>
          <a:ln w="9525" cap="flat" cmpd="sng">
            <a:solidFill>
              <a:srgbClr val="315385"/>
            </a:solidFill>
            <a:prstDash val="solid"/>
            <a:miter lim="400000"/>
            <a:headEnd type="none" w="sm" len="sm"/>
            <a:tailEnd type="none" w="sm" len="sm"/>
          </a:ln>
        </p:spPr>
        <p:txBody>
          <a:bodyPr spcFirstLastPara="1" wrap="square" lIns="100000" tIns="42325" rIns="100000" bIns="42325" anchor="t" anchorCtr="0">
            <a:noAutofit/>
          </a:bodyPr>
          <a:lstStyle/>
          <a:p>
            <a:pPr marL="0" marR="0" lvl="0" indent="0" algn="just" rtl="0">
              <a:lnSpc>
                <a:spcPct val="100000"/>
              </a:lnSpc>
              <a:spcBef>
                <a:spcPts val="0"/>
              </a:spcBef>
              <a:spcAft>
                <a:spcPts val="0"/>
              </a:spcAft>
              <a:buClr>
                <a:srgbClr val="000000"/>
              </a:buClr>
              <a:buSzPts val="2900"/>
              <a:buFont typeface="Arial"/>
              <a:buNone/>
            </a:pPr>
            <a:r>
              <a:rPr lang="en" sz="2900" b="0" i="0" u="none" strike="noStrike" cap="none">
                <a:solidFill>
                  <a:srgbClr val="000000"/>
                </a:solidFill>
                <a:latin typeface="Arial"/>
                <a:ea typeface="Arial"/>
                <a:cs typeface="Arial"/>
                <a:sym typeface="Arial"/>
              </a:rPr>
              <a:t>	</a:t>
            </a:r>
            <a:r>
              <a:rPr lang="en" sz="3000"/>
              <a:t>Retrospective</a:t>
            </a:r>
            <a:r>
              <a:rPr lang="en" sz="3000" b="0" i="0" u="none" strike="noStrike" cap="none">
                <a:solidFill>
                  <a:srgbClr val="000000"/>
                </a:solidFill>
                <a:latin typeface="Arial"/>
                <a:ea typeface="Arial"/>
                <a:cs typeface="Arial"/>
                <a:sym typeface="Arial"/>
              </a:rPr>
              <a:t> study includ</a:t>
            </a:r>
            <a:r>
              <a:rPr lang="en" sz="3000"/>
              <a:t>ing</a:t>
            </a:r>
            <a:r>
              <a:rPr lang="en" sz="3000" b="0" i="0" u="none" strike="noStrike" cap="none">
                <a:solidFill>
                  <a:srgbClr val="000000"/>
                </a:solidFill>
                <a:latin typeface="Arial"/>
                <a:ea typeface="Arial"/>
                <a:cs typeface="Arial"/>
                <a:sym typeface="Arial"/>
              </a:rPr>
              <a:t> all patients with ocular trauma</a:t>
            </a:r>
            <a:r>
              <a:rPr lang="en" sz="3000"/>
              <a:t> evaluated at</a:t>
            </a:r>
            <a:r>
              <a:rPr lang="en" sz="3000" b="0" i="0" u="none" strike="noStrike" cap="none">
                <a:solidFill>
                  <a:srgbClr val="000000"/>
                </a:solidFill>
                <a:latin typeface="Arial"/>
                <a:ea typeface="Arial"/>
                <a:cs typeface="Arial"/>
                <a:sym typeface="Arial"/>
              </a:rPr>
              <a:t> </a:t>
            </a:r>
            <a:r>
              <a:rPr lang="en" sz="3000"/>
              <a:t>São Paulo Federal University emergency sector</a:t>
            </a:r>
            <a:r>
              <a:rPr lang="en" sz="3000" b="0" i="0" u="none" strike="noStrike" cap="none">
                <a:solidFill>
                  <a:srgbClr val="000000"/>
                </a:solidFill>
                <a:latin typeface="Arial"/>
                <a:ea typeface="Arial"/>
                <a:cs typeface="Arial"/>
                <a:sym typeface="Arial"/>
              </a:rPr>
              <a:t> from May 2011 </a:t>
            </a:r>
            <a:r>
              <a:rPr lang="en" sz="3000"/>
              <a:t>to</a:t>
            </a:r>
            <a:r>
              <a:rPr lang="en" sz="3000" b="0" i="0" u="none" strike="noStrike" cap="none">
                <a:solidFill>
                  <a:srgbClr val="000000"/>
                </a:solidFill>
                <a:latin typeface="Arial"/>
                <a:ea typeface="Arial"/>
                <a:cs typeface="Arial"/>
                <a:sym typeface="Arial"/>
              </a:rPr>
              <a:t> August 2017. </a:t>
            </a:r>
            <a:r>
              <a:rPr lang="en" sz="3000"/>
              <a:t>Only patients with open-globe injury were considered in this analysis.</a:t>
            </a:r>
            <a:endParaRPr sz="1300"/>
          </a:p>
          <a:p>
            <a:pPr marL="0" marR="0" lvl="0" indent="457200" algn="just" rtl="0">
              <a:lnSpc>
                <a:spcPct val="100000"/>
              </a:lnSpc>
              <a:spcBef>
                <a:spcPts val="1100"/>
              </a:spcBef>
              <a:spcAft>
                <a:spcPts val="0"/>
              </a:spcAft>
              <a:buClr>
                <a:srgbClr val="000000"/>
              </a:buClr>
              <a:buSzPts val="3000"/>
              <a:buFont typeface="Arial"/>
              <a:buNone/>
            </a:pPr>
            <a:r>
              <a:rPr lang="en" sz="3000" b="0" i="0" u="none" strike="noStrike" cap="none">
                <a:solidFill>
                  <a:srgbClr val="000000"/>
                </a:solidFill>
                <a:latin typeface="Arial"/>
                <a:ea typeface="Arial"/>
                <a:cs typeface="Arial"/>
                <a:sym typeface="Arial"/>
              </a:rPr>
              <a:t>Data collected included patient age, sex, cause of injury, leng</a:t>
            </a:r>
            <a:r>
              <a:rPr lang="en" sz="3000"/>
              <a:t>th</a:t>
            </a:r>
            <a:r>
              <a:rPr lang="en" sz="3000" b="0" i="0" u="none" strike="noStrike" cap="none">
                <a:solidFill>
                  <a:srgbClr val="000000"/>
                </a:solidFill>
                <a:latin typeface="Arial"/>
                <a:ea typeface="Arial"/>
                <a:cs typeface="Arial"/>
                <a:sym typeface="Arial"/>
              </a:rPr>
              <a:t> of time between injury and hospital </a:t>
            </a:r>
            <a:r>
              <a:rPr lang="en" sz="3000"/>
              <a:t>attendance</a:t>
            </a:r>
            <a:r>
              <a:rPr lang="en" sz="3000" b="0" i="0" u="none" strike="noStrike" cap="none">
                <a:solidFill>
                  <a:srgbClr val="000000"/>
                </a:solidFill>
                <a:latin typeface="Arial"/>
                <a:ea typeface="Arial"/>
                <a:cs typeface="Arial"/>
                <a:sym typeface="Arial"/>
              </a:rPr>
              <a:t>, </a:t>
            </a:r>
            <a:r>
              <a:rPr lang="en" sz="3000"/>
              <a:t>initial visual acuity </a:t>
            </a:r>
            <a:r>
              <a:rPr lang="en" sz="3000" b="0" i="0" u="none" strike="noStrike" cap="none">
                <a:solidFill>
                  <a:srgbClr val="000000"/>
                </a:solidFill>
                <a:latin typeface="Arial"/>
                <a:ea typeface="Arial"/>
                <a:cs typeface="Arial"/>
                <a:sym typeface="Arial"/>
              </a:rPr>
              <a:t>and best corrected vision at the last follow-up visit. All patients, except children with </a:t>
            </a:r>
            <a:r>
              <a:rPr lang="en" sz="3000"/>
              <a:t>less than </a:t>
            </a:r>
            <a:r>
              <a:rPr lang="en" sz="3000" b="0" i="0" u="none" strike="noStrike" cap="none">
                <a:solidFill>
                  <a:srgbClr val="000000"/>
                </a:solidFill>
                <a:latin typeface="Arial"/>
                <a:ea typeface="Arial"/>
                <a:cs typeface="Arial"/>
                <a:sym typeface="Arial"/>
              </a:rPr>
              <a:t>five years, </a:t>
            </a:r>
            <a:r>
              <a:rPr lang="en" sz="3000"/>
              <a:t>had visual acuity measured with Snellen chart.</a:t>
            </a:r>
            <a:r>
              <a:rPr lang="en" sz="3000" b="0" i="0" u="none" strike="noStrike" cap="none">
                <a:solidFill>
                  <a:srgbClr val="000000"/>
                </a:solidFill>
                <a:latin typeface="Arial"/>
                <a:ea typeface="Arial"/>
                <a:cs typeface="Arial"/>
                <a:sym typeface="Arial"/>
              </a:rPr>
              <a:t>  </a:t>
            </a:r>
            <a:endParaRPr sz="1300"/>
          </a:p>
          <a:p>
            <a:pPr marL="0" marR="0" lvl="0" indent="457200" algn="just" rtl="0">
              <a:lnSpc>
                <a:spcPct val="100000"/>
              </a:lnSpc>
              <a:spcBef>
                <a:spcPts val="1100"/>
              </a:spcBef>
              <a:spcAft>
                <a:spcPts val="0"/>
              </a:spcAft>
              <a:buClr>
                <a:srgbClr val="000000"/>
              </a:buClr>
              <a:buSzPts val="3000"/>
              <a:buFont typeface="Arial"/>
              <a:buNone/>
            </a:pPr>
            <a:r>
              <a:rPr lang="en" sz="3000" b="0" i="0" u="none" strike="noStrike" cap="none">
                <a:solidFill>
                  <a:srgbClr val="000000"/>
                </a:solidFill>
                <a:latin typeface="Arial"/>
                <a:ea typeface="Arial"/>
                <a:cs typeface="Arial"/>
                <a:sym typeface="Arial"/>
              </a:rPr>
              <a:t>All cases required hospitalar admission</a:t>
            </a:r>
            <a:r>
              <a:rPr lang="en" sz="3000"/>
              <a:t> and</a:t>
            </a:r>
            <a:r>
              <a:rPr lang="en" sz="3000" b="0" i="0" u="none" strike="noStrike" cap="none">
                <a:solidFill>
                  <a:srgbClr val="000000"/>
                </a:solidFill>
                <a:latin typeface="Arial"/>
                <a:ea typeface="Arial"/>
                <a:cs typeface="Arial"/>
                <a:sym typeface="Arial"/>
              </a:rPr>
              <a:t> ocular surgery</a:t>
            </a:r>
            <a:r>
              <a:rPr lang="en" sz="3000"/>
              <a:t>.</a:t>
            </a:r>
            <a:endParaRPr sz="3000" b="0" i="0" u="none" strike="noStrike" cap="none">
              <a:solidFill>
                <a:srgbClr val="000000"/>
              </a:solidFill>
              <a:latin typeface="Trebuchet MS"/>
              <a:ea typeface="Trebuchet MS"/>
              <a:cs typeface="Trebuchet MS"/>
              <a:sym typeface="Trebuchet MS"/>
            </a:endParaRPr>
          </a:p>
        </p:txBody>
      </p:sp>
      <p:sp>
        <p:nvSpPr>
          <p:cNvPr id="65" name="Google Shape;65;p15"/>
          <p:cNvSpPr/>
          <p:nvPr/>
        </p:nvSpPr>
        <p:spPr>
          <a:xfrm>
            <a:off x="16352399" y="37459708"/>
            <a:ext cx="14676793" cy="956805"/>
          </a:xfrm>
          <a:prstGeom prst="rect">
            <a:avLst/>
          </a:prstGeom>
          <a:solidFill>
            <a:srgbClr val="053369"/>
          </a:solidFill>
          <a:ln>
            <a:noFill/>
          </a:ln>
          <a:effectLst>
            <a:outerShdw blurRad="3556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i="0" u="none" strike="noStrike" cap="none">
                <a:solidFill>
                  <a:srgbClr val="FFFFFF"/>
                </a:solidFill>
                <a:latin typeface="Trebuchet MS"/>
                <a:ea typeface="Trebuchet MS"/>
                <a:cs typeface="Trebuchet MS"/>
                <a:sym typeface="Trebuchet MS"/>
              </a:rPr>
              <a:t>REFERENCES</a:t>
            </a:r>
            <a:endParaRPr sz="1300"/>
          </a:p>
        </p:txBody>
      </p:sp>
      <p:sp>
        <p:nvSpPr>
          <p:cNvPr id="66" name="Google Shape;66;p15"/>
          <p:cNvSpPr/>
          <p:nvPr/>
        </p:nvSpPr>
        <p:spPr>
          <a:xfrm>
            <a:off x="16377305" y="26889241"/>
            <a:ext cx="14676793" cy="979008"/>
          </a:xfrm>
          <a:prstGeom prst="rect">
            <a:avLst/>
          </a:prstGeom>
          <a:solidFill>
            <a:srgbClr val="053369"/>
          </a:solidFill>
          <a:ln>
            <a:noFill/>
          </a:ln>
          <a:effectLst>
            <a:outerShdw blurRad="101600" dist="25400" dir="54000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a:solidFill>
                  <a:srgbClr val="FFFFFF"/>
                </a:solidFill>
                <a:latin typeface="Trebuchet MS"/>
                <a:ea typeface="Trebuchet MS"/>
                <a:cs typeface="Trebuchet MS"/>
                <a:sym typeface="Trebuchet MS"/>
              </a:rPr>
              <a:t>DISCUSSION</a:t>
            </a:r>
            <a:endParaRPr sz="3700" b="1" i="0" u="none" strike="noStrike" cap="none">
              <a:solidFill>
                <a:srgbClr val="FFFFFF"/>
              </a:solidFill>
              <a:latin typeface="Trebuchet MS"/>
              <a:ea typeface="Trebuchet MS"/>
              <a:cs typeface="Trebuchet MS"/>
              <a:sym typeface="Trebuchet MS"/>
            </a:endParaRPr>
          </a:p>
        </p:txBody>
      </p:sp>
      <p:sp>
        <p:nvSpPr>
          <p:cNvPr id="67" name="Google Shape;67;p15"/>
          <p:cNvSpPr txBox="1"/>
          <p:nvPr/>
        </p:nvSpPr>
        <p:spPr>
          <a:xfrm>
            <a:off x="26237616" y="22132628"/>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3</a:t>
            </a:r>
            <a:endParaRPr sz="1300"/>
          </a:p>
        </p:txBody>
      </p:sp>
      <p:sp>
        <p:nvSpPr>
          <p:cNvPr id="68" name="Google Shape;68;p15"/>
          <p:cNvSpPr txBox="1"/>
          <p:nvPr/>
        </p:nvSpPr>
        <p:spPr>
          <a:xfrm>
            <a:off x="16390857" y="28679227"/>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4</a:t>
            </a:r>
            <a:endParaRPr sz="7900" b="0" i="0" u="none" strike="noStrike" cap="none">
              <a:solidFill>
                <a:schemeClr val="lt1"/>
              </a:solidFill>
              <a:latin typeface="Trebuchet MS"/>
              <a:ea typeface="Trebuchet MS"/>
              <a:cs typeface="Trebuchet MS"/>
              <a:sym typeface="Trebuchet MS"/>
            </a:endParaRPr>
          </a:p>
        </p:txBody>
      </p:sp>
      <p:sp>
        <p:nvSpPr>
          <p:cNvPr id="69" name="Google Shape;69;p15"/>
          <p:cNvSpPr txBox="1"/>
          <p:nvPr/>
        </p:nvSpPr>
        <p:spPr>
          <a:xfrm>
            <a:off x="25996657" y="28692665"/>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6</a:t>
            </a:r>
            <a:endParaRPr sz="1300"/>
          </a:p>
        </p:txBody>
      </p:sp>
      <p:sp>
        <p:nvSpPr>
          <p:cNvPr id="70" name="Google Shape;70;p15"/>
          <p:cNvSpPr txBox="1"/>
          <p:nvPr/>
        </p:nvSpPr>
        <p:spPr>
          <a:xfrm>
            <a:off x="16377335" y="22130850"/>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1</a:t>
            </a:r>
            <a:endParaRPr sz="7900" b="0" i="0" u="none" strike="noStrike" cap="none">
              <a:solidFill>
                <a:schemeClr val="lt1"/>
              </a:solidFill>
              <a:latin typeface="Trebuchet MS"/>
              <a:ea typeface="Trebuchet MS"/>
              <a:cs typeface="Trebuchet MS"/>
              <a:sym typeface="Trebuchet MS"/>
            </a:endParaRPr>
          </a:p>
        </p:txBody>
      </p:sp>
      <p:sp>
        <p:nvSpPr>
          <p:cNvPr id="71" name="Google Shape;71;p15"/>
          <p:cNvSpPr txBox="1"/>
          <p:nvPr/>
        </p:nvSpPr>
        <p:spPr>
          <a:xfrm>
            <a:off x="21747416" y="22132628"/>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a:t>
            </a:r>
            <a:r>
              <a:rPr lang="en" sz="1900" b="0" i="0" u="none" strike="noStrike" cap="none">
                <a:solidFill>
                  <a:srgbClr val="000000"/>
                </a:solidFill>
                <a:latin typeface="Arial"/>
                <a:ea typeface="Arial"/>
                <a:cs typeface="Arial"/>
                <a:sym typeface="Arial"/>
              </a:rPr>
              <a:t> </a:t>
            </a:r>
            <a:r>
              <a:rPr lang="en" sz="1900" b="0" i="0" u="none" strike="noStrike" cap="none">
                <a:solidFill>
                  <a:schemeClr val="lt1"/>
                </a:solidFill>
                <a:latin typeface="Arial"/>
                <a:ea typeface="Arial"/>
                <a:cs typeface="Arial"/>
                <a:sym typeface="Arial"/>
              </a:rPr>
              <a:t> 2</a:t>
            </a:r>
            <a:endParaRPr sz="7900" b="0" i="0" u="none" strike="noStrike" cap="none">
              <a:solidFill>
                <a:srgbClr val="000000"/>
              </a:solidFill>
              <a:latin typeface="Trebuchet MS"/>
              <a:ea typeface="Trebuchet MS"/>
              <a:cs typeface="Trebuchet MS"/>
              <a:sym typeface="Trebuchet MS"/>
            </a:endParaRPr>
          </a:p>
        </p:txBody>
      </p:sp>
      <p:sp>
        <p:nvSpPr>
          <p:cNvPr id="72" name="Google Shape;72;p15"/>
          <p:cNvSpPr txBox="1"/>
          <p:nvPr/>
        </p:nvSpPr>
        <p:spPr>
          <a:xfrm>
            <a:off x="21094740" y="28692665"/>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5</a:t>
            </a:r>
            <a:endParaRPr sz="7900" b="0" i="0" u="none" strike="noStrike" cap="none">
              <a:solidFill>
                <a:schemeClr val="lt1"/>
              </a:solidFill>
              <a:latin typeface="Trebuchet MS"/>
              <a:ea typeface="Trebuchet MS"/>
              <a:cs typeface="Trebuchet MS"/>
              <a:sym typeface="Trebuchet MS"/>
            </a:endParaRPr>
          </a:p>
        </p:txBody>
      </p:sp>
      <p:sp>
        <p:nvSpPr>
          <p:cNvPr id="73" name="Google Shape;73;p15"/>
          <p:cNvSpPr txBox="1"/>
          <p:nvPr/>
        </p:nvSpPr>
        <p:spPr>
          <a:xfrm>
            <a:off x="1717545" y="33061725"/>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7</a:t>
            </a:r>
            <a:endParaRPr sz="7900" b="0" i="0" u="none" strike="noStrike" cap="none">
              <a:solidFill>
                <a:schemeClr val="lt1"/>
              </a:solidFill>
              <a:latin typeface="Trebuchet MS"/>
              <a:ea typeface="Trebuchet MS"/>
              <a:cs typeface="Trebuchet MS"/>
              <a:sym typeface="Trebuchet MS"/>
            </a:endParaRPr>
          </a:p>
        </p:txBody>
      </p:sp>
      <p:sp>
        <p:nvSpPr>
          <p:cNvPr id="74" name="Google Shape;74;p15"/>
          <p:cNvSpPr txBox="1"/>
          <p:nvPr/>
        </p:nvSpPr>
        <p:spPr>
          <a:xfrm>
            <a:off x="1727318" y="37083875"/>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9</a:t>
            </a:r>
            <a:endParaRPr sz="7900" b="0" i="0" u="none" strike="noStrike" cap="none">
              <a:solidFill>
                <a:schemeClr val="lt1"/>
              </a:solidFill>
              <a:latin typeface="Trebuchet MS"/>
              <a:ea typeface="Trebuchet MS"/>
              <a:cs typeface="Trebuchet MS"/>
              <a:sym typeface="Trebuchet MS"/>
            </a:endParaRPr>
          </a:p>
        </p:txBody>
      </p:sp>
      <p:sp>
        <p:nvSpPr>
          <p:cNvPr id="75" name="Google Shape;75;p15"/>
          <p:cNvSpPr txBox="1"/>
          <p:nvPr/>
        </p:nvSpPr>
        <p:spPr>
          <a:xfrm>
            <a:off x="1722431" y="35190899"/>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8</a:t>
            </a:r>
            <a:endParaRPr sz="7900" b="0" i="0" u="none" strike="noStrike" cap="none">
              <a:solidFill>
                <a:schemeClr val="lt1"/>
              </a:solidFill>
              <a:latin typeface="Trebuchet MS"/>
              <a:ea typeface="Trebuchet MS"/>
              <a:cs typeface="Trebuchet MS"/>
              <a:sym typeface="Trebuchet MS"/>
            </a:endParaRPr>
          </a:p>
        </p:txBody>
      </p:sp>
      <p:sp>
        <p:nvSpPr>
          <p:cNvPr id="76" name="Google Shape;76;p15"/>
          <p:cNvSpPr/>
          <p:nvPr/>
        </p:nvSpPr>
        <p:spPr>
          <a:xfrm>
            <a:off x="16377340" y="38570798"/>
            <a:ext cx="14651815" cy="2123634"/>
          </a:xfrm>
          <a:prstGeom prst="rect">
            <a:avLst/>
          </a:prstGeom>
          <a:noFill/>
          <a:ln w="9525" cap="flat" cmpd="sng">
            <a:solidFill>
              <a:srgbClr val="315385"/>
            </a:solidFill>
            <a:prstDash val="solid"/>
            <a:miter lim="8000"/>
            <a:headEnd type="none" w="sm" len="sm"/>
            <a:tailEnd type="none" w="sm" len="sm"/>
          </a:ln>
        </p:spPr>
        <p:txBody>
          <a:bodyPr spcFirstLastPara="1" wrap="square" lIns="133325" tIns="42325" rIns="133325" bIns="42325" anchor="t" anchorCtr="0">
            <a:noAutofit/>
          </a:bodyPr>
          <a:lstStyle/>
          <a:p>
            <a:pPr marL="419100" marR="0" lvl="0" indent="-425450" algn="l" rtl="0">
              <a:lnSpc>
                <a:spcPct val="100000"/>
              </a:lnSpc>
              <a:spcBef>
                <a:spcPts val="0"/>
              </a:spcBef>
              <a:spcAft>
                <a:spcPts val="0"/>
              </a:spcAft>
              <a:buClr>
                <a:srgbClr val="000000"/>
              </a:buClr>
              <a:buSzPts val="1900"/>
              <a:buFont typeface="Trebuchet MS"/>
              <a:buAutoNum type="arabicPeriod"/>
            </a:pPr>
            <a:r>
              <a:rPr lang="en" sz="1900" b="0" i="0" u="none" strike="noStrike" cap="none">
                <a:solidFill>
                  <a:srgbClr val="000000"/>
                </a:solidFill>
                <a:latin typeface="Trebuchet MS"/>
                <a:ea typeface="Trebuchet MS"/>
                <a:cs typeface="Trebuchet MS"/>
                <a:sym typeface="Trebuchet MS"/>
              </a:rPr>
              <a:t>Tielsch JM</a:t>
            </a:r>
            <a:r>
              <a:rPr lang="en" sz="1900">
                <a:latin typeface="Trebuchet MS"/>
                <a:ea typeface="Trebuchet MS"/>
                <a:cs typeface="Trebuchet MS"/>
                <a:sym typeface="Trebuchet MS"/>
              </a:rPr>
              <a:t>, et al.</a:t>
            </a:r>
            <a:r>
              <a:rPr lang="en" sz="1900" b="0" i="0" u="none" strike="noStrike" cap="none">
                <a:solidFill>
                  <a:srgbClr val="000000"/>
                </a:solidFill>
                <a:latin typeface="Trebuchet MS"/>
                <a:ea typeface="Trebuchet MS"/>
                <a:cs typeface="Trebuchet MS"/>
                <a:sym typeface="Trebuchet MS"/>
              </a:rPr>
              <a:t> Time trends in the incidence of hospitalized ocular trauma. Arch Ophthalmol 1989.</a:t>
            </a:r>
            <a:endParaRPr sz="1900" b="0" i="0" u="none" strike="noStrike" cap="none">
              <a:solidFill>
                <a:srgbClr val="000000"/>
              </a:solidFill>
              <a:latin typeface="Trebuchet MS"/>
              <a:ea typeface="Trebuchet MS"/>
              <a:cs typeface="Trebuchet MS"/>
              <a:sym typeface="Trebuchet MS"/>
            </a:endParaRPr>
          </a:p>
          <a:p>
            <a:pPr marL="419100" marR="0" lvl="0" indent="-425450" algn="l" rtl="0">
              <a:lnSpc>
                <a:spcPct val="100000"/>
              </a:lnSpc>
              <a:spcBef>
                <a:spcPts val="0"/>
              </a:spcBef>
              <a:spcAft>
                <a:spcPts val="0"/>
              </a:spcAft>
              <a:buClr>
                <a:srgbClr val="000000"/>
              </a:buClr>
              <a:buSzPts val="1900"/>
              <a:buFont typeface="Trebuchet MS"/>
              <a:buAutoNum type="arabicPeriod"/>
            </a:pPr>
            <a:r>
              <a:rPr lang="en" sz="1900" b="0" i="0" u="none" strike="noStrike" cap="none">
                <a:solidFill>
                  <a:srgbClr val="000000"/>
                </a:solidFill>
                <a:latin typeface="Trebuchet MS"/>
                <a:ea typeface="Trebuchet MS"/>
                <a:cs typeface="Trebuchet MS"/>
                <a:sym typeface="Trebuchet MS"/>
              </a:rPr>
              <a:t>Négrel AD</a:t>
            </a:r>
            <a:r>
              <a:rPr lang="en" sz="1900">
                <a:latin typeface="Trebuchet MS"/>
                <a:ea typeface="Trebuchet MS"/>
                <a:cs typeface="Trebuchet MS"/>
                <a:sym typeface="Trebuchet MS"/>
              </a:rPr>
              <a:t>, et al</a:t>
            </a:r>
            <a:r>
              <a:rPr lang="en" sz="1900" b="0" i="0" u="none" strike="noStrike" cap="none">
                <a:solidFill>
                  <a:srgbClr val="000000"/>
                </a:solidFill>
                <a:latin typeface="Trebuchet MS"/>
                <a:ea typeface="Trebuchet MS"/>
                <a:cs typeface="Trebuchet MS"/>
                <a:sym typeface="Trebuchet MS"/>
              </a:rPr>
              <a:t>. The global impact of eye injuries. Ophthalmic Epidemiol. 1998.</a:t>
            </a:r>
            <a:endParaRPr sz="1300"/>
          </a:p>
          <a:p>
            <a:pPr marL="419100" marR="0" lvl="0" indent="-425450" algn="l" rtl="0">
              <a:lnSpc>
                <a:spcPct val="100000"/>
              </a:lnSpc>
              <a:spcBef>
                <a:spcPts val="0"/>
              </a:spcBef>
              <a:spcAft>
                <a:spcPts val="0"/>
              </a:spcAft>
              <a:buClr>
                <a:srgbClr val="000000"/>
              </a:buClr>
              <a:buSzPts val="1900"/>
              <a:buFont typeface="Trebuchet MS"/>
              <a:buAutoNum type="arabicPeriod"/>
            </a:pPr>
            <a:r>
              <a:rPr lang="en" sz="1900" b="0" i="0" u="none" strike="noStrike" cap="none">
                <a:solidFill>
                  <a:srgbClr val="000000"/>
                </a:solidFill>
                <a:latin typeface="Trebuchet MS"/>
                <a:ea typeface="Trebuchet MS"/>
                <a:cs typeface="Trebuchet MS"/>
                <a:sym typeface="Trebuchet MS"/>
              </a:rPr>
              <a:t>Kuhn F, et al. The Birmingham Eye Trauma Terminology system (BETTS). J Fr Ophtalmol 2004.</a:t>
            </a:r>
            <a:endParaRPr sz="1900">
              <a:latin typeface="Trebuchet MS"/>
              <a:ea typeface="Trebuchet MS"/>
              <a:cs typeface="Trebuchet MS"/>
              <a:sym typeface="Trebuchet MS"/>
            </a:endParaRPr>
          </a:p>
          <a:p>
            <a:pPr marL="419100" marR="0" lvl="0" indent="-425450" algn="l" rtl="0">
              <a:lnSpc>
                <a:spcPct val="100000"/>
              </a:lnSpc>
              <a:spcBef>
                <a:spcPts val="0"/>
              </a:spcBef>
              <a:spcAft>
                <a:spcPts val="0"/>
              </a:spcAft>
              <a:buClr>
                <a:srgbClr val="000000"/>
              </a:buClr>
              <a:buSzPts val="1900"/>
              <a:buFont typeface="Trebuchet MS"/>
              <a:buAutoNum type="arabicPeriod"/>
            </a:pPr>
            <a:r>
              <a:rPr lang="en" sz="1900">
                <a:latin typeface="Trebuchet MS"/>
                <a:ea typeface="Trebuchet MS"/>
                <a:cs typeface="Trebuchet MS"/>
                <a:sym typeface="Trebuchet MS"/>
              </a:rPr>
              <a:t>Ying Q, et al. Characteristics and visual outcomes of patients hospitalized for ocular trauma in central China: 2006-2011. Int J Ophtalmol. 2015.</a:t>
            </a:r>
            <a:endParaRPr sz="1900">
              <a:latin typeface="Trebuchet MS"/>
              <a:ea typeface="Trebuchet MS"/>
              <a:cs typeface="Trebuchet MS"/>
              <a:sym typeface="Trebuchet MS"/>
            </a:endParaRPr>
          </a:p>
          <a:p>
            <a:pPr marL="419100" marR="0" lvl="0" indent="-425450" algn="l" rtl="0">
              <a:lnSpc>
                <a:spcPct val="100000"/>
              </a:lnSpc>
              <a:spcBef>
                <a:spcPts val="0"/>
              </a:spcBef>
              <a:spcAft>
                <a:spcPts val="0"/>
              </a:spcAft>
              <a:buSzPts val="1900"/>
              <a:buFont typeface="Trebuchet MS"/>
              <a:buAutoNum type="arabicPeriod"/>
            </a:pPr>
            <a:r>
              <a:rPr lang="en" sz="1900">
                <a:latin typeface="Trebuchet MS"/>
                <a:ea typeface="Trebuchet MS"/>
                <a:cs typeface="Trebuchet MS"/>
                <a:sym typeface="Trebuchet MS"/>
              </a:rPr>
              <a:t>Oluyemi F. Epidemiology of Penetrating Eye Injury in Ibadan: A 10-Year Hospital-Based Review. Middle East Afr J Ophthalmology, 2011.</a:t>
            </a:r>
            <a:endParaRPr sz="1900">
              <a:latin typeface="Trebuchet MS"/>
              <a:ea typeface="Trebuchet MS"/>
              <a:cs typeface="Trebuchet MS"/>
              <a:sym typeface="Trebuchet MS"/>
            </a:endParaRPr>
          </a:p>
          <a:p>
            <a:pPr marL="419100" marR="0" lvl="0" indent="-304800" algn="l" rtl="0">
              <a:lnSpc>
                <a:spcPct val="100000"/>
              </a:lnSpc>
              <a:spcBef>
                <a:spcPts val="0"/>
              </a:spcBef>
              <a:spcAft>
                <a:spcPts val="0"/>
              </a:spcAft>
              <a:buClr>
                <a:srgbClr val="000000"/>
              </a:buClr>
              <a:buSzPts val="1900"/>
              <a:buFont typeface="Trebuchet MS"/>
              <a:buNone/>
            </a:pPr>
            <a:endParaRPr sz="1900" b="0" i="0" u="none" strike="noStrike" cap="none">
              <a:solidFill>
                <a:srgbClr val="000000"/>
              </a:solidFill>
              <a:latin typeface="Trebuchet MS"/>
              <a:ea typeface="Trebuchet MS"/>
              <a:cs typeface="Trebuchet MS"/>
              <a:sym typeface="Trebuchet MS"/>
            </a:endParaRPr>
          </a:p>
        </p:txBody>
      </p:sp>
      <p:sp>
        <p:nvSpPr>
          <p:cNvPr id="77" name="Google Shape;77;p15"/>
          <p:cNvSpPr txBox="1"/>
          <p:nvPr/>
        </p:nvSpPr>
        <p:spPr>
          <a:xfrm>
            <a:off x="21609633" y="22153081"/>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2</a:t>
            </a:r>
            <a:endParaRPr sz="1300"/>
          </a:p>
        </p:txBody>
      </p:sp>
      <p:sp>
        <p:nvSpPr>
          <p:cNvPr id="78" name="Google Shape;78;p15"/>
          <p:cNvSpPr txBox="1"/>
          <p:nvPr/>
        </p:nvSpPr>
        <p:spPr>
          <a:xfrm>
            <a:off x="21336361" y="22132628"/>
            <a:ext cx="1029787" cy="375834"/>
          </a:xfrm>
          <a:prstGeom prst="rect">
            <a:avLst/>
          </a:prstGeom>
          <a:noFill/>
          <a:ln>
            <a:noFill/>
          </a:ln>
        </p:spPr>
        <p:txBody>
          <a:bodyPr spcFirstLastPara="1" wrap="square" lIns="83325" tIns="41675" rIns="83325" bIns="41675" anchor="t" anchorCtr="0">
            <a:noAutofit/>
          </a:bodyPr>
          <a:lstStyle/>
          <a:p>
            <a:pPr marL="0" marR="0" lvl="0" indent="0" algn="just" rtl="0">
              <a:lnSpc>
                <a:spcPct val="100000"/>
              </a:lnSpc>
              <a:spcBef>
                <a:spcPts val="0"/>
              </a:spcBef>
              <a:spcAft>
                <a:spcPts val="0"/>
              </a:spcAft>
              <a:buClr>
                <a:schemeClr val="lt1"/>
              </a:buClr>
              <a:buSzPts val="1900"/>
              <a:buFont typeface="Arial"/>
              <a:buNone/>
            </a:pPr>
            <a:r>
              <a:rPr lang="en" sz="1900" b="0" i="0" u="none" strike="noStrike" cap="none">
                <a:solidFill>
                  <a:schemeClr val="lt1"/>
                </a:solidFill>
                <a:latin typeface="Arial"/>
                <a:ea typeface="Arial"/>
                <a:cs typeface="Arial"/>
                <a:sym typeface="Arial"/>
              </a:rPr>
              <a:t>figure 2</a:t>
            </a:r>
            <a:endParaRPr sz="1300"/>
          </a:p>
        </p:txBody>
      </p:sp>
      <p:sp>
        <p:nvSpPr>
          <p:cNvPr id="79" name="Google Shape;79;p15"/>
          <p:cNvSpPr/>
          <p:nvPr/>
        </p:nvSpPr>
        <p:spPr>
          <a:xfrm>
            <a:off x="1641526" y="9475172"/>
            <a:ext cx="14549879" cy="3200753"/>
          </a:xfrm>
          <a:prstGeom prst="rect">
            <a:avLst/>
          </a:prstGeom>
          <a:noFill/>
          <a:ln w="9525" cap="flat" cmpd="sng">
            <a:solidFill>
              <a:srgbClr val="315385"/>
            </a:solidFill>
            <a:prstDash val="solid"/>
            <a:miter lim="400000"/>
            <a:headEnd type="none" w="sm" len="sm"/>
            <a:tailEnd type="none" w="sm" len="sm"/>
          </a:ln>
        </p:spPr>
        <p:txBody>
          <a:bodyPr spcFirstLastPara="1" wrap="square" lIns="100000" tIns="42325" rIns="100000" bIns="42325" anchor="t" anchorCtr="0">
            <a:noAutofit/>
          </a:bodyPr>
          <a:lstStyle/>
          <a:p>
            <a:pPr marL="0" marR="0" lvl="0" indent="0" algn="just" rtl="0">
              <a:lnSpc>
                <a:spcPct val="100000"/>
              </a:lnSpc>
              <a:spcBef>
                <a:spcPts val="0"/>
              </a:spcBef>
              <a:spcAft>
                <a:spcPts val="0"/>
              </a:spcAft>
              <a:buClr>
                <a:srgbClr val="000000"/>
              </a:buClr>
              <a:buSzPts val="2900"/>
              <a:buFont typeface="Arial"/>
              <a:buNone/>
            </a:pPr>
            <a:r>
              <a:rPr lang="en" sz="2900" b="0" i="0" u="none" strike="noStrike" cap="none">
                <a:solidFill>
                  <a:srgbClr val="000000"/>
                </a:solidFill>
                <a:latin typeface="Arial"/>
                <a:ea typeface="Arial"/>
                <a:cs typeface="Arial"/>
                <a:sym typeface="Arial"/>
              </a:rPr>
              <a:t>	</a:t>
            </a:r>
            <a:r>
              <a:rPr lang="en" sz="3000"/>
              <a:t>Ocular</a:t>
            </a:r>
            <a:r>
              <a:rPr lang="en" sz="3000" b="0" i="0" u="none" strike="noStrike" cap="none">
                <a:solidFill>
                  <a:srgbClr val="000000"/>
                </a:solidFill>
                <a:latin typeface="Arial"/>
                <a:ea typeface="Arial"/>
                <a:cs typeface="Arial"/>
                <a:sym typeface="Arial"/>
              </a:rPr>
              <a:t> trauma is </a:t>
            </a:r>
            <a:r>
              <a:rPr lang="en" sz="3000"/>
              <a:t>one of</a:t>
            </a:r>
            <a:r>
              <a:rPr lang="en" sz="3000" b="0" i="0" u="none" strike="noStrike" cap="none">
                <a:solidFill>
                  <a:srgbClr val="000000"/>
                </a:solidFill>
                <a:latin typeface="Arial"/>
                <a:ea typeface="Arial"/>
                <a:cs typeface="Arial"/>
                <a:sym typeface="Arial"/>
              </a:rPr>
              <a:t> the most common causes of monocular visual impairment and blindness wor</a:t>
            </a:r>
            <a:r>
              <a:rPr lang="en" sz="3000"/>
              <a:t>l</a:t>
            </a:r>
            <a:r>
              <a:rPr lang="en" sz="3000" b="0" i="0" u="none" strike="noStrike" cap="none">
                <a:solidFill>
                  <a:srgbClr val="000000"/>
                </a:solidFill>
                <a:latin typeface="Arial"/>
                <a:ea typeface="Arial"/>
                <a:cs typeface="Arial"/>
                <a:sym typeface="Arial"/>
              </a:rPr>
              <a:t>dwi</a:t>
            </a:r>
            <a:r>
              <a:rPr lang="en" sz="3000"/>
              <a:t>de</a:t>
            </a:r>
            <a:r>
              <a:rPr lang="en" sz="3000" b="0" i="0" u="none" strike="noStrike" cap="none">
                <a:solidFill>
                  <a:srgbClr val="000000"/>
                </a:solidFill>
                <a:latin typeface="Arial"/>
                <a:ea typeface="Arial"/>
                <a:cs typeface="Arial"/>
                <a:sym typeface="Arial"/>
              </a:rPr>
              <a:t> (1). In </a:t>
            </a:r>
            <a:r>
              <a:rPr lang="en" sz="3000"/>
              <a:t>majority, these traumas are p</a:t>
            </a:r>
            <a:r>
              <a:rPr lang="en" sz="3000" b="0" i="0" u="none" strike="noStrike" cap="none">
                <a:solidFill>
                  <a:srgbClr val="000000"/>
                </a:solidFill>
                <a:latin typeface="Arial"/>
                <a:ea typeface="Arial"/>
                <a:cs typeface="Arial"/>
                <a:sym typeface="Arial"/>
              </a:rPr>
              <a:t>reventable, </a:t>
            </a:r>
            <a:r>
              <a:rPr lang="en" sz="3000"/>
              <a:t>can</a:t>
            </a:r>
            <a:r>
              <a:rPr lang="en" sz="3000" b="0" i="0" u="none" strike="noStrike" cap="none">
                <a:solidFill>
                  <a:srgbClr val="000000"/>
                </a:solidFill>
                <a:latin typeface="Arial"/>
                <a:ea typeface="Arial"/>
                <a:cs typeface="Arial"/>
                <a:sym typeface="Arial"/>
              </a:rPr>
              <a:t> cause long-term disability, extreme psychological and emotional stress to victims</a:t>
            </a:r>
            <a:r>
              <a:rPr lang="en" sz="3000"/>
              <a:t> and</a:t>
            </a:r>
            <a:r>
              <a:rPr lang="en" sz="3000" b="0" i="0" u="none" strike="noStrike" cap="none">
                <a:solidFill>
                  <a:srgbClr val="000000"/>
                </a:solidFill>
                <a:latin typeface="Arial"/>
                <a:ea typeface="Arial"/>
                <a:cs typeface="Arial"/>
                <a:sym typeface="Arial"/>
              </a:rPr>
              <a:t> economic burden to society as well (2). </a:t>
            </a:r>
            <a:endParaRPr sz="1300"/>
          </a:p>
          <a:p>
            <a:pPr marL="0" marR="0" lvl="0" indent="0" algn="just" rtl="0">
              <a:lnSpc>
                <a:spcPct val="100000"/>
              </a:lnSpc>
              <a:spcBef>
                <a:spcPts val="1100"/>
              </a:spcBef>
              <a:spcAft>
                <a:spcPts val="0"/>
              </a:spcAft>
              <a:buClr>
                <a:srgbClr val="000000"/>
              </a:buClr>
              <a:buSzPts val="3000"/>
              <a:buFont typeface="Arial"/>
              <a:buNone/>
            </a:pPr>
            <a:r>
              <a:rPr lang="en" sz="3000" b="0" i="0" u="none" strike="noStrike" cap="none">
                <a:solidFill>
                  <a:srgbClr val="000000"/>
                </a:solidFill>
                <a:latin typeface="Arial"/>
                <a:ea typeface="Arial"/>
                <a:cs typeface="Arial"/>
                <a:sym typeface="Arial"/>
              </a:rPr>
              <a:t>	</a:t>
            </a:r>
            <a:r>
              <a:rPr lang="en" sz="3000"/>
              <a:t>Ocular</a:t>
            </a:r>
            <a:r>
              <a:rPr lang="en" sz="3000" b="0" i="0" u="none" strike="noStrike" cap="none">
                <a:solidFill>
                  <a:srgbClr val="000000"/>
                </a:solidFill>
                <a:latin typeface="Arial"/>
                <a:ea typeface="Arial"/>
                <a:cs typeface="Arial"/>
                <a:sym typeface="Arial"/>
              </a:rPr>
              <a:t> trauma presents d</a:t>
            </a:r>
            <a:r>
              <a:rPr lang="en" sz="3000"/>
              <a:t>istinct</a:t>
            </a:r>
            <a:r>
              <a:rPr lang="en" sz="3000" b="0" i="0" u="none" strike="noStrike" cap="none">
                <a:solidFill>
                  <a:srgbClr val="000000"/>
                </a:solidFill>
                <a:latin typeface="Arial"/>
                <a:ea typeface="Arial"/>
                <a:cs typeface="Arial"/>
                <a:sym typeface="Arial"/>
              </a:rPr>
              <a:t> epidemiological</a:t>
            </a:r>
            <a:r>
              <a:rPr lang="en" sz="3000"/>
              <a:t> and </a:t>
            </a:r>
            <a:r>
              <a:rPr lang="en" sz="3000" b="0" i="0" u="none" strike="noStrike" cap="none">
                <a:solidFill>
                  <a:srgbClr val="000000"/>
                </a:solidFill>
                <a:latin typeface="Arial"/>
                <a:ea typeface="Arial"/>
                <a:cs typeface="Arial"/>
                <a:sym typeface="Arial"/>
              </a:rPr>
              <a:t>public health patterns </a:t>
            </a:r>
            <a:r>
              <a:rPr lang="en" sz="3000"/>
              <a:t>according </a:t>
            </a:r>
            <a:r>
              <a:rPr lang="en" sz="3000" b="0" i="0" u="none" strike="noStrike" cap="none">
                <a:solidFill>
                  <a:srgbClr val="000000"/>
                </a:solidFill>
                <a:latin typeface="Arial"/>
                <a:ea typeface="Arial"/>
                <a:cs typeface="Arial"/>
                <a:sym typeface="Arial"/>
              </a:rPr>
              <a:t>to </a:t>
            </a:r>
            <a:r>
              <a:rPr lang="en" sz="3000"/>
              <a:t>socioeconomic</a:t>
            </a:r>
            <a:r>
              <a:rPr lang="en" sz="3000" b="0" i="0" u="none" strike="noStrike" cap="none">
                <a:solidFill>
                  <a:srgbClr val="000000"/>
                </a:solidFill>
                <a:latin typeface="Arial"/>
                <a:ea typeface="Arial"/>
                <a:cs typeface="Arial"/>
                <a:sym typeface="Arial"/>
              </a:rPr>
              <a:t> and development</a:t>
            </a:r>
            <a:r>
              <a:rPr lang="en" sz="3000"/>
              <a:t> country level.</a:t>
            </a:r>
            <a:endParaRPr sz="3000" b="0" i="0" u="none" strike="noStrike" cap="none">
              <a:solidFill>
                <a:srgbClr val="000000"/>
              </a:solidFill>
              <a:latin typeface="Trebuchet MS"/>
              <a:ea typeface="Trebuchet MS"/>
              <a:cs typeface="Trebuchet MS"/>
              <a:sym typeface="Trebuchet MS"/>
            </a:endParaRPr>
          </a:p>
        </p:txBody>
      </p:sp>
      <p:sp>
        <p:nvSpPr>
          <p:cNvPr id="80" name="Google Shape;80;p15"/>
          <p:cNvSpPr/>
          <p:nvPr/>
        </p:nvSpPr>
        <p:spPr>
          <a:xfrm>
            <a:off x="1578126" y="17963849"/>
            <a:ext cx="14676793" cy="956805"/>
          </a:xfrm>
          <a:prstGeom prst="rect">
            <a:avLst/>
          </a:prstGeom>
          <a:solidFill>
            <a:srgbClr val="053369"/>
          </a:solidFill>
          <a:ln>
            <a:noFill/>
          </a:ln>
          <a:effectLst>
            <a:outerShdw blurRad="101600" dist="25400" dir="54000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i="0" u="none" strike="noStrike" cap="none">
                <a:solidFill>
                  <a:srgbClr val="FFFFFF"/>
                </a:solidFill>
                <a:latin typeface="Trebuchet MS"/>
                <a:ea typeface="Trebuchet MS"/>
                <a:cs typeface="Trebuchet MS"/>
                <a:sym typeface="Trebuchet MS"/>
              </a:rPr>
              <a:t>METHODS</a:t>
            </a:r>
            <a:endParaRPr sz="1300"/>
          </a:p>
        </p:txBody>
      </p:sp>
      <p:sp>
        <p:nvSpPr>
          <p:cNvPr id="81" name="Google Shape;81;p15"/>
          <p:cNvSpPr/>
          <p:nvPr/>
        </p:nvSpPr>
        <p:spPr>
          <a:xfrm>
            <a:off x="1581509" y="14363287"/>
            <a:ext cx="14549879" cy="3200753"/>
          </a:xfrm>
          <a:prstGeom prst="rect">
            <a:avLst/>
          </a:prstGeom>
          <a:noFill/>
          <a:ln w="9525" cap="flat" cmpd="sng">
            <a:solidFill>
              <a:srgbClr val="315385"/>
            </a:solidFill>
            <a:prstDash val="solid"/>
            <a:miter lim="400000"/>
            <a:headEnd type="none" w="sm" len="sm"/>
            <a:tailEnd type="none" w="sm" len="sm"/>
          </a:ln>
        </p:spPr>
        <p:txBody>
          <a:bodyPr spcFirstLastPara="1" wrap="square" lIns="100000" tIns="42325" rIns="100000" bIns="42325" anchor="t" anchorCtr="0">
            <a:noAutofit/>
          </a:bodyPr>
          <a:lstStyle/>
          <a:p>
            <a:pPr marL="0" marR="0" lvl="0" indent="0" algn="just" rtl="0">
              <a:lnSpc>
                <a:spcPct val="100000"/>
              </a:lnSpc>
              <a:spcBef>
                <a:spcPts val="0"/>
              </a:spcBef>
              <a:spcAft>
                <a:spcPts val="0"/>
              </a:spcAft>
              <a:buClr>
                <a:srgbClr val="000000"/>
              </a:buClr>
              <a:buSzPts val="2900"/>
              <a:buFont typeface="Arial"/>
              <a:buNone/>
            </a:pPr>
            <a:r>
              <a:rPr lang="en" sz="2900" b="0" i="0" u="none" strike="noStrike" cap="none">
                <a:solidFill>
                  <a:srgbClr val="000000"/>
                </a:solidFill>
                <a:latin typeface="Arial"/>
                <a:ea typeface="Arial"/>
                <a:cs typeface="Arial"/>
                <a:sym typeface="Arial"/>
              </a:rPr>
              <a:t>	</a:t>
            </a:r>
            <a:r>
              <a:rPr lang="en" sz="3000" b="0" i="0" u="none" strike="noStrike" cap="none">
                <a:solidFill>
                  <a:srgbClr val="000000"/>
                </a:solidFill>
                <a:latin typeface="Arial"/>
                <a:ea typeface="Arial"/>
                <a:cs typeface="Arial"/>
                <a:sym typeface="Arial"/>
              </a:rPr>
              <a:t>This study </a:t>
            </a:r>
            <a:r>
              <a:rPr lang="en" sz="3000"/>
              <a:t>objective was to</a:t>
            </a:r>
            <a:r>
              <a:rPr lang="en" sz="3000" b="0" i="0" u="none" strike="noStrike" cap="none">
                <a:solidFill>
                  <a:srgbClr val="000000"/>
                </a:solidFill>
                <a:latin typeface="Arial"/>
                <a:ea typeface="Arial"/>
                <a:cs typeface="Arial"/>
                <a:sym typeface="Arial"/>
              </a:rPr>
              <a:t> provid</a:t>
            </a:r>
            <a:r>
              <a:rPr lang="en" sz="3000"/>
              <a:t>e</a:t>
            </a:r>
            <a:r>
              <a:rPr lang="en" sz="3000" b="0" i="0" u="none" strike="noStrike" cap="none">
                <a:solidFill>
                  <a:srgbClr val="000000"/>
                </a:solidFill>
                <a:latin typeface="Arial"/>
                <a:ea typeface="Arial"/>
                <a:cs typeface="Arial"/>
                <a:sym typeface="Arial"/>
              </a:rPr>
              <a:t> epidemiological characteristics and visual outcome of patients hospitalized for open-globe injury in a </a:t>
            </a:r>
            <a:r>
              <a:rPr lang="en" sz="3000"/>
              <a:t>Brazilian hospital</a:t>
            </a:r>
            <a:r>
              <a:rPr lang="en" sz="3000" b="0" i="0" u="none" strike="noStrike" cap="none">
                <a:solidFill>
                  <a:srgbClr val="000000"/>
                </a:solidFill>
                <a:latin typeface="Arial"/>
                <a:ea typeface="Arial"/>
                <a:cs typeface="Arial"/>
                <a:sym typeface="Arial"/>
              </a:rPr>
              <a:t>, based on retrospective analys</a:t>
            </a:r>
            <a:r>
              <a:rPr lang="en" sz="3000"/>
              <a:t>i</a:t>
            </a:r>
            <a:r>
              <a:rPr lang="en" sz="3000" b="0" i="0" u="none" strike="noStrike" cap="none">
                <a:solidFill>
                  <a:srgbClr val="000000"/>
                </a:solidFill>
                <a:latin typeface="Arial"/>
                <a:ea typeface="Arial"/>
                <a:cs typeface="Arial"/>
                <a:sym typeface="Arial"/>
              </a:rPr>
              <a:t>s of </a:t>
            </a:r>
            <a:r>
              <a:rPr lang="en" sz="3000"/>
              <a:t> medical</a:t>
            </a:r>
            <a:r>
              <a:rPr lang="en" sz="3000" b="0" i="0" u="none" strike="noStrike" cap="none">
                <a:solidFill>
                  <a:srgbClr val="000000"/>
                </a:solidFill>
                <a:latin typeface="Arial"/>
                <a:ea typeface="Arial"/>
                <a:cs typeface="Arial"/>
                <a:sym typeface="Arial"/>
              </a:rPr>
              <a:t> records. </a:t>
            </a:r>
            <a:endParaRPr sz="3000"/>
          </a:p>
          <a:p>
            <a:pPr marL="0" marR="0" lvl="0" indent="457200" algn="just" rtl="0">
              <a:lnSpc>
                <a:spcPct val="100000"/>
              </a:lnSpc>
              <a:spcBef>
                <a:spcPts val="0"/>
              </a:spcBef>
              <a:spcAft>
                <a:spcPts val="0"/>
              </a:spcAft>
              <a:buClr>
                <a:srgbClr val="000000"/>
              </a:buClr>
              <a:buSzPts val="2900"/>
              <a:buFont typeface="Arial"/>
              <a:buNone/>
            </a:pPr>
            <a:r>
              <a:rPr lang="en" sz="3000" b="0" i="0" u="none" strike="noStrike" cap="none">
                <a:solidFill>
                  <a:srgbClr val="000000"/>
                </a:solidFill>
                <a:latin typeface="Arial"/>
                <a:ea typeface="Arial"/>
                <a:cs typeface="Arial"/>
                <a:sym typeface="Arial"/>
              </a:rPr>
              <a:t>Open-globe injury was defined, according to the Birmingham eye trauma terminology (BETT) (3), as a trauma that </a:t>
            </a:r>
            <a:r>
              <a:rPr lang="en" sz="3000"/>
              <a:t>commits</a:t>
            </a:r>
            <a:r>
              <a:rPr lang="en" sz="3000" b="0" i="0" u="none" strike="noStrike" cap="none">
                <a:solidFill>
                  <a:srgbClr val="000000"/>
                </a:solidFill>
                <a:latin typeface="Arial"/>
                <a:ea typeface="Arial"/>
                <a:cs typeface="Arial"/>
                <a:sym typeface="Arial"/>
              </a:rPr>
              <a:t> eye wall whole </a:t>
            </a:r>
            <a:r>
              <a:rPr lang="en" sz="3000"/>
              <a:t>thickness</a:t>
            </a:r>
            <a:r>
              <a:rPr lang="en" sz="3000" b="0" i="0" u="none" strike="noStrike" cap="none">
                <a:solidFill>
                  <a:srgbClr val="000000"/>
                </a:solidFill>
                <a:latin typeface="Arial"/>
                <a:ea typeface="Arial"/>
                <a:cs typeface="Arial"/>
                <a:sym typeface="Arial"/>
              </a:rPr>
              <a:t>, caused by a blunt or sharp </a:t>
            </a:r>
            <a:r>
              <a:rPr lang="en" sz="3000"/>
              <a:t>agent</a:t>
            </a:r>
            <a:r>
              <a:rPr lang="en" sz="3000" b="0" i="0" u="none" strike="noStrike" cap="none">
                <a:solidFill>
                  <a:srgbClr val="000000"/>
                </a:solidFill>
                <a:latin typeface="Arial"/>
                <a:ea typeface="Arial"/>
                <a:cs typeface="Arial"/>
                <a:sym typeface="Arial"/>
              </a:rPr>
              <a:t>. 	</a:t>
            </a:r>
            <a:endParaRPr sz="3000" b="0" i="0" u="none" strike="noStrike" cap="none">
              <a:solidFill>
                <a:srgbClr val="000000"/>
              </a:solidFill>
              <a:latin typeface="Trebuchet MS"/>
              <a:ea typeface="Trebuchet MS"/>
              <a:cs typeface="Trebuchet MS"/>
              <a:sym typeface="Trebuchet MS"/>
            </a:endParaRPr>
          </a:p>
        </p:txBody>
      </p:sp>
      <p:sp>
        <p:nvSpPr>
          <p:cNvPr id="82" name="Google Shape;82;p15"/>
          <p:cNvSpPr/>
          <p:nvPr/>
        </p:nvSpPr>
        <p:spPr>
          <a:xfrm>
            <a:off x="1549251" y="24947722"/>
            <a:ext cx="14676793" cy="956805"/>
          </a:xfrm>
          <a:prstGeom prst="rect">
            <a:avLst/>
          </a:prstGeom>
          <a:solidFill>
            <a:srgbClr val="053369"/>
          </a:solidFill>
          <a:ln>
            <a:noFill/>
          </a:ln>
          <a:effectLst>
            <a:outerShdw blurRad="101600" dist="25400" dir="54000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i="0" u="none" strike="noStrike" cap="none">
                <a:solidFill>
                  <a:srgbClr val="FFFFFF"/>
                </a:solidFill>
                <a:latin typeface="Trebuchet MS"/>
                <a:ea typeface="Trebuchet MS"/>
                <a:cs typeface="Trebuchet MS"/>
                <a:sym typeface="Trebuchet MS"/>
              </a:rPr>
              <a:t>RESULTS</a:t>
            </a:r>
            <a:endParaRPr sz="1300"/>
          </a:p>
        </p:txBody>
      </p:sp>
      <p:sp>
        <p:nvSpPr>
          <p:cNvPr id="83" name="Google Shape;83;p15"/>
          <p:cNvSpPr/>
          <p:nvPr/>
        </p:nvSpPr>
        <p:spPr>
          <a:xfrm>
            <a:off x="16352350" y="8158540"/>
            <a:ext cx="14676793" cy="956805"/>
          </a:xfrm>
          <a:prstGeom prst="rect">
            <a:avLst/>
          </a:prstGeom>
          <a:solidFill>
            <a:srgbClr val="053369"/>
          </a:solidFill>
          <a:ln>
            <a:noFill/>
          </a:ln>
          <a:effectLst>
            <a:outerShdw blurRad="101600" dist="25400" dir="5400000" rotWithShape="0">
              <a:srgbClr val="000000">
                <a:alpha val="74901"/>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i="0" u="none" strike="noStrike" cap="none">
                <a:solidFill>
                  <a:srgbClr val="FFFFFF"/>
                </a:solidFill>
                <a:latin typeface="Trebuchet MS"/>
                <a:ea typeface="Trebuchet MS"/>
                <a:cs typeface="Trebuchet MS"/>
                <a:sym typeface="Trebuchet MS"/>
              </a:rPr>
              <a:t>TABLES, GRAPHS AND FIGURES</a:t>
            </a:r>
            <a:endParaRPr sz="1300"/>
          </a:p>
        </p:txBody>
      </p:sp>
      <p:sp>
        <p:nvSpPr>
          <p:cNvPr id="84" name="Google Shape;84;p15"/>
          <p:cNvSpPr/>
          <p:nvPr/>
        </p:nvSpPr>
        <p:spPr>
          <a:xfrm>
            <a:off x="1641549" y="26361931"/>
            <a:ext cx="14549879" cy="13375774"/>
          </a:xfrm>
          <a:prstGeom prst="rect">
            <a:avLst/>
          </a:prstGeom>
          <a:noFill/>
          <a:ln w="9525" cap="flat" cmpd="sng">
            <a:solidFill>
              <a:srgbClr val="315385"/>
            </a:solidFill>
            <a:prstDash val="solid"/>
            <a:miter lim="400000"/>
            <a:headEnd type="none" w="sm" len="sm"/>
            <a:tailEnd type="none" w="sm" len="sm"/>
          </a:ln>
        </p:spPr>
        <p:txBody>
          <a:bodyPr spcFirstLastPara="1" wrap="square" lIns="100000" tIns="42325" rIns="100000" bIns="42325" anchor="t" anchorCtr="0">
            <a:noAutofit/>
          </a:bodyPr>
          <a:lstStyle/>
          <a:p>
            <a:pPr marL="0" marR="0" lvl="0" indent="0" algn="just" rtl="0">
              <a:lnSpc>
                <a:spcPct val="100000"/>
              </a:lnSpc>
              <a:spcBef>
                <a:spcPts val="0"/>
              </a:spcBef>
              <a:spcAft>
                <a:spcPts val="0"/>
              </a:spcAft>
              <a:buClr>
                <a:srgbClr val="000000"/>
              </a:buClr>
              <a:buSzPts val="2900"/>
              <a:buFont typeface="Arial"/>
              <a:buNone/>
            </a:pPr>
            <a:r>
              <a:rPr lang="en" sz="2900" b="0" i="0" u="none" strike="noStrike" cap="none" dirty="0">
                <a:solidFill>
                  <a:srgbClr val="000000"/>
                </a:solidFill>
                <a:latin typeface="Arial"/>
                <a:ea typeface="Arial"/>
                <a:cs typeface="Arial"/>
                <a:sym typeface="Arial"/>
              </a:rPr>
              <a:t>	</a:t>
            </a:r>
            <a:r>
              <a:rPr lang="en" sz="3000" dirty="0"/>
              <a:t>A total of </a:t>
            </a:r>
            <a:r>
              <a:rPr lang="en" sz="3000" b="0" i="0" u="none" strike="noStrike" cap="none" dirty="0">
                <a:solidFill>
                  <a:srgbClr val="000000"/>
                </a:solidFill>
                <a:latin typeface="Arial"/>
                <a:ea typeface="Arial"/>
                <a:cs typeface="Arial"/>
                <a:sym typeface="Arial"/>
              </a:rPr>
              <a:t>467 patients with unilateral open-globe injury </a:t>
            </a:r>
            <a:r>
              <a:rPr lang="en" sz="3000" dirty="0"/>
              <a:t>were</a:t>
            </a:r>
            <a:r>
              <a:rPr lang="en" sz="3000" b="0" i="0" u="none" strike="noStrike" cap="none" dirty="0">
                <a:solidFill>
                  <a:srgbClr val="000000"/>
                </a:solidFill>
                <a:latin typeface="Arial"/>
                <a:ea typeface="Arial"/>
                <a:cs typeface="Arial"/>
                <a:sym typeface="Arial"/>
              </a:rPr>
              <a:t> admitted to </a:t>
            </a:r>
            <a:r>
              <a:rPr lang="en" sz="3000" dirty="0"/>
              <a:t>São Paulo Hospital</a:t>
            </a:r>
            <a:r>
              <a:rPr lang="en" sz="3000" b="0" i="0" u="none" strike="noStrike" cap="none" dirty="0">
                <a:solidFill>
                  <a:srgbClr val="000000"/>
                </a:solidFill>
                <a:latin typeface="Arial"/>
                <a:ea typeface="Arial"/>
                <a:cs typeface="Arial"/>
                <a:sym typeface="Arial"/>
              </a:rPr>
              <a:t> between May 2011 to August 2017. 362 </a:t>
            </a:r>
            <a:r>
              <a:rPr lang="en" sz="3000" dirty="0"/>
              <a:t>(</a:t>
            </a:r>
            <a:r>
              <a:rPr lang="en" sz="3000" dirty="0">
                <a:solidFill>
                  <a:schemeClr val="dk1"/>
                </a:solidFill>
              </a:rPr>
              <a:t>77.52%)</a:t>
            </a:r>
            <a:r>
              <a:rPr lang="en" sz="3000" b="0" i="0" u="none" strike="noStrike" cap="none" dirty="0">
                <a:solidFill>
                  <a:srgbClr val="000000"/>
                </a:solidFill>
                <a:latin typeface="Arial"/>
                <a:ea typeface="Arial"/>
                <a:cs typeface="Arial"/>
                <a:sym typeface="Arial"/>
              </a:rPr>
              <a:t> male</a:t>
            </a:r>
            <a:r>
              <a:rPr lang="en" sz="3000" dirty="0"/>
              <a:t> patients</a:t>
            </a:r>
            <a:r>
              <a:rPr lang="en" sz="3000" b="0" i="0" u="none" strike="noStrike" cap="none" dirty="0">
                <a:solidFill>
                  <a:srgbClr val="000000"/>
                </a:solidFill>
                <a:latin typeface="Arial"/>
                <a:ea typeface="Arial"/>
                <a:cs typeface="Arial"/>
                <a:sym typeface="Arial"/>
              </a:rPr>
              <a:t> and 105 </a:t>
            </a:r>
            <a:r>
              <a:rPr lang="en" sz="3000" dirty="0"/>
              <a:t>(</a:t>
            </a:r>
            <a:r>
              <a:rPr lang="en" sz="3000" b="0" i="0" u="none" strike="noStrike" cap="none" dirty="0">
                <a:solidFill>
                  <a:srgbClr val="000000"/>
                </a:solidFill>
                <a:latin typeface="Arial"/>
                <a:ea typeface="Arial"/>
                <a:cs typeface="Arial"/>
                <a:sym typeface="Arial"/>
              </a:rPr>
              <a:t>22</a:t>
            </a:r>
            <a:r>
              <a:rPr lang="en" sz="3000" dirty="0"/>
              <a:t>.</a:t>
            </a:r>
            <a:r>
              <a:rPr lang="en" sz="3000" b="0" i="0" u="none" strike="noStrike" cap="none" dirty="0">
                <a:solidFill>
                  <a:srgbClr val="000000"/>
                </a:solidFill>
                <a:latin typeface="Arial"/>
                <a:ea typeface="Arial"/>
                <a:cs typeface="Arial"/>
                <a:sym typeface="Arial"/>
              </a:rPr>
              <a:t>48%) female</a:t>
            </a:r>
            <a:r>
              <a:rPr lang="en" sz="3000" dirty="0"/>
              <a:t> patients</a:t>
            </a:r>
            <a:r>
              <a:rPr lang="en" sz="3000" b="0" i="0" u="none" strike="noStrike" cap="none" dirty="0">
                <a:solidFill>
                  <a:srgbClr val="000000"/>
                </a:solidFill>
                <a:latin typeface="Arial"/>
                <a:ea typeface="Arial"/>
                <a:cs typeface="Arial"/>
                <a:sym typeface="Arial"/>
              </a:rPr>
              <a:t>. Patients ages ranged from 8 months to 93 years old (me</a:t>
            </a:r>
            <a:r>
              <a:rPr lang="en" sz="3000" dirty="0"/>
              <a:t>an</a:t>
            </a:r>
            <a:r>
              <a:rPr lang="en" sz="3000" b="0" i="0" u="none" strike="noStrike" cap="none" dirty="0">
                <a:solidFill>
                  <a:srgbClr val="000000"/>
                </a:solidFill>
                <a:latin typeface="Arial"/>
                <a:ea typeface="Arial"/>
                <a:cs typeface="Arial"/>
                <a:sym typeface="Arial"/>
              </a:rPr>
              <a:t> of </a:t>
            </a:r>
            <a:r>
              <a:rPr lang="en" sz="3000" dirty="0"/>
              <a:t>34.97 </a:t>
            </a:r>
            <a:r>
              <a:rPr lang="en" sz="3000" dirty="0">
                <a:solidFill>
                  <a:srgbClr val="222222"/>
                </a:solidFill>
                <a:highlight>
                  <a:srgbClr val="FFFFFF"/>
                </a:highlight>
              </a:rPr>
              <a:t>±</a:t>
            </a:r>
            <a:r>
              <a:rPr lang="en" sz="3000" dirty="0"/>
              <a:t> 19.69 years old</a:t>
            </a:r>
            <a:r>
              <a:rPr lang="en" sz="3000" b="0" i="0" u="none" strike="noStrike" cap="none" dirty="0">
                <a:solidFill>
                  <a:srgbClr val="000000"/>
                </a:solidFill>
                <a:latin typeface="Arial"/>
                <a:ea typeface="Arial"/>
                <a:cs typeface="Arial"/>
                <a:sym typeface="Arial"/>
              </a:rPr>
              <a:t>). The right eye was affected in 224 cases (48%) and the left eye in 243 cases (52%).</a:t>
            </a:r>
            <a:endParaRPr sz="3000" b="0" i="0" u="none" strike="noStrike" cap="none" dirty="0">
              <a:solidFill>
                <a:srgbClr val="000000"/>
              </a:solidFill>
              <a:latin typeface="Arial"/>
              <a:ea typeface="Arial"/>
              <a:cs typeface="Arial"/>
              <a:sym typeface="Arial"/>
            </a:endParaRPr>
          </a:p>
          <a:p>
            <a:pPr marL="0" lvl="0" indent="457200" algn="just" rtl="0">
              <a:spcBef>
                <a:spcPts val="1100"/>
              </a:spcBef>
              <a:spcAft>
                <a:spcPts val="0"/>
              </a:spcAft>
              <a:buClr>
                <a:schemeClr val="dk1"/>
              </a:buClr>
              <a:buSzPts val="3000"/>
              <a:buFont typeface="Arial"/>
              <a:buNone/>
            </a:pPr>
            <a:r>
              <a:rPr lang="en" sz="3000" dirty="0">
                <a:solidFill>
                  <a:schemeClr val="dk1"/>
                </a:solidFill>
              </a:rPr>
              <a:t>Cases distribution in the period are shown in Table 1.  Between  2012 and 2016 there was an mean of 77.4 cases/year. Open-globe ocular trauma incidence in the São Paulo Hospital ophthalmology emergency room was smaller (0,08%) in 2012 and higher (0.14%) in 2016 (table 2).</a:t>
            </a:r>
            <a:endParaRPr sz="3000" dirty="0"/>
          </a:p>
          <a:p>
            <a:pPr marL="0" marR="0" lvl="0" indent="457200" algn="just" rtl="0">
              <a:lnSpc>
                <a:spcPct val="100000"/>
              </a:lnSpc>
              <a:spcBef>
                <a:spcPts val="1100"/>
              </a:spcBef>
              <a:spcAft>
                <a:spcPts val="0"/>
              </a:spcAft>
              <a:buClr>
                <a:srgbClr val="000000"/>
              </a:buClr>
              <a:buSzPts val="3000"/>
              <a:buFont typeface="Arial"/>
              <a:buNone/>
            </a:pPr>
            <a:r>
              <a:rPr lang="en" sz="3000" b="0" i="0" u="none" strike="noStrike" cap="none" dirty="0">
                <a:solidFill>
                  <a:srgbClr val="000000"/>
                </a:solidFill>
                <a:latin typeface="Arial"/>
                <a:ea typeface="Arial"/>
                <a:cs typeface="Arial"/>
                <a:sym typeface="Arial"/>
              </a:rPr>
              <a:t>The </a:t>
            </a:r>
            <a:r>
              <a:rPr lang="en" sz="3000" dirty="0"/>
              <a:t>average time</a:t>
            </a:r>
            <a:r>
              <a:rPr lang="en" sz="3000" b="0" i="0" u="none" strike="noStrike" cap="none" dirty="0">
                <a:solidFill>
                  <a:srgbClr val="000000"/>
                </a:solidFill>
                <a:latin typeface="Arial"/>
                <a:ea typeface="Arial"/>
                <a:cs typeface="Arial"/>
                <a:sym typeface="Arial"/>
              </a:rPr>
              <a:t> between injury and hospitalar care was 2</a:t>
            </a:r>
            <a:r>
              <a:rPr lang="en" sz="3000" dirty="0"/>
              <a:t>.</a:t>
            </a:r>
            <a:r>
              <a:rPr lang="en" sz="3000" b="0" i="0" u="none" strike="noStrike" cap="none" dirty="0">
                <a:solidFill>
                  <a:srgbClr val="000000"/>
                </a:solidFill>
                <a:latin typeface="Arial"/>
                <a:ea typeface="Arial"/>
                <a:cs typeface="Arial"/>
                <a:sym typeface="Arial"/>
              </a:rPr>
              <a:t>29 days (range from 1 to 120 days). </a:t>
            </a:r>
            <a:endParaRPr sz="3000" dirty="0"/>
          </a:p>
          <a:p>
            <a:pPr marL="0" marR="0" lvl="0" indent="457200" algn="just" rtl="0">
              <a:lnSpc>
                <a:spcPct val="100000"/>
              </a:lnSpc>
              <a:spcBef>
                <a:spcPts val="1100"/>
              </a:spcBef>
              <a:spcAft>
                <a:spcPts val="0"/>
              </a:spcAft>
              <a:buClr>
                <a:srgbClr val="000000"/>
              </a:buClr>
              <a:buSzPts val="3000"/>
              <a:buFont typeface="Arial"/>
              <a:buNone/>
            </a:pPr>
            <a:r>
              <a:rPr lang="en" sz="3000" b="0" i="0" u="none" strike="noStrike" cap="none" dirty="0">
                <a:solidFill>
                  <a:srgbClr val="000000"/>
                </a:solidFill>
                <a:latin typeface="Arial"/>
                <a:ea typeface="Arial"/>
                <a:cs typeface="Arial"/>
                <a:sym typeface="Arial"/>
              </a:rPr>
              <a:t>	The causative agents were divided according to the trau</a:t>
            </a:r>
            <a:r>
              <a:rPr lang="en" sz="3000" dirty="0"/>
              <a:t>ma </a:t>
            </a:r>
            <a:r>
              <a:rPr lang="en" sz="3000" b="0" i="0" u="none" strike="noStrike" cap="none" dirty="0">
                <a:solidFill>
                  <a:srgbClr val="000000"/>
                </a:solidFill>
                <a:latin typeface="Arial"/>
                <a:ea typeface="Arial"/>
                <a:cs typeface="Arial"/>
                <a:sym typeface="Arial"/>
              </a:rPr>
              <a:t>material (table </a:t>
            </a:r>
            <a:r>
              <a:rPr lang="en" sz="3000" dirty="0"/>
              <a:t>3</a:t>
            </a:r>
            <a:r>
              <a:rPr lang="en" sz="3000" b="0" i="0" u="none" strike="noStrike" cap="none" dirty="0">
                <a:solidFill>
                  <a:srgbClr val="000000"/>
                </a:solidFill>
                <a:latin typeface="Arial"/>
                <a:ea typeface="Arial"/>
                <a:cs typeface="Arial"/>
                <a:sym typeface="Arial"/>
              </a:rPr>
              <a:t>). 35% of </a:t>
            </a:r>
            <a:r>
              <a:rPr lang="en" sz="3000" dirty="0"/>
              <a:t>open globe trauma</a:t>
            </a:r>
            <a:r>
              <a:rPr lang="en" sz="3000" b="0" i="0" u="none" strike="noStrike" cap="none" dirty="0">
                <a:solidFill>
                  <a:srgbClr val="000000"/>
                </a:solidFill>
                <a:latin typeface="Arial"/>
                <a:ea typeface="Arial"/>
                <a:cs typeface="Arial"/>
                <a:sym typeface="Arial"/>
              </a:rPr>
              <a:t> were caused by metal </a:t>
            </a:r>
            <a:r>
              <a:rPr lang="en" sz="3000" dirty="0"/>
              <a:t>objects</a:t>
            </a:r>
            <a:r>
              <a:rPr lang="en" sz="3000" b="0" i="0" u="none" strike="noStrike" cap="none" dirty="0">
                <a:solidFill>
                  <a:srgbClr val="000000"/>
                </a:solidFill>
                <a:latin typeface="Arial"/>
                <a:ea typeface="Arial"/>
                <a:cs typeface="Arial"/>
                <a:sym typeface="Arial"/>
              </a:rPr>
              <a:t>, 15 % by glass and 9% by wood. </a:t>
            </a:r>
            <a:r>
              <a:rPr lang="en" sz="3000" dirty="0"/>
              <a:t>Fire gun</a:t>
            </a:r>
            <a:r>
              <a:rPr lang="en" sz="3000" b="0" i="0" u="none" strike="noStrike" cap="none" dirty="0">
                <a:solidFill>
                  <a:srgbClr val="000000"/>
                </a:solidFill>
                <a:latin typeface="Arial"/>
                <a:ea typeface="Arial"/>
                <a:cs typeface="Arial"/>
                <a:sym typeface="Arial"/>
              </a:rPr>
              <a:t> bullet and animal trauma were causative agent in 1 % each.</a:t>
            </a:r>
            <a:endParaRPr sz="1300" dirty="0"/>
          </a:p>
          <a:p>
            <a:pPr marL="0" marR="0" lvl="0" indent="0" algn="just" rtl="0">
              <a:lnSpc>
                <a:spcPct val="100000"/>
              </a:lnSpc>
              <a:spcBef>
                <a:spcPts val="1100"/>
              </a:spcBef>
              <a:spcAft>
                <a:spcPts val="0"/>
              </a:spcAft>
              <a:buClr>
                <a:srgbClr val="000000"/>
              </a:buClr>
              <a:buSzPts val="3000"/>
              <a:buFont typeface="Arial"/>
              <a:buNone/>
            </a:pPr>
            <a:r>
              <a:rPr lang="en" sz="3000" b="0" i="0" u="none" strike="noStrike" cap="none" dirty="0">
                <a:solidFill>
                  <a:srgbClr val="000000"/>
                </a:solidFill>
                <a:latin typeface="Arial"/>
                <a:ea typeface="Arial"/>
                <a:cs typeface="Arial"/>
                <a:sym typeface="Arial"/>
              </a:rPr>
              <a:t>	425 cases (91%) had at least one outpatient medical follow-up after the surgery. </a:t>
            </a:r>
            <a:r>
              <a:rPr lang="en" sz="3000" dirty="0"/>
              <a:t>M</a:t>
            </a:r>
            <a:r>
              <a:rPr lang="en" sz="3000" b="0" i="0" u="none" strike="noStrike" cap="none" dirty="0">
                <a:solidFill>
                  <a:srgbClr val="000000"/>
                </a:solidFill>
                <a:latin typeface="Arial"/>
                <a:ea typeface="Arial"/>
                <a:cs typeface="Arial"/>
                <a:sym typeface="Arial"/>
              </a:rPr>
              <a:t>ean follow-up time was </a:t>
            </a:r>
            <a:r>
              <a:rPr lang="en" sz="3000" dirty="0" smtClean="0"/>
              <a:t>13.49 months</a:t>
            </a:r>
            <a:r>
              <a:rPr lang="en" sz="3000" b="0" i="0" u="none" strike="noStrike" cap="none" dirty="0" smtClean="0">
                <a:solidFill>
                  <a:srgbClr val="000000"/>
                </a:solidFill>
                <a:latin typeface="Arial"/>
                <a:ea typeface="Arial"/>
                <a:cs typeface="Arial"/>
                <a:sym typeface="Arial"/>
              </a:rPr>
              <a:t>.</a:t>
            </a:r>
            <a:endParaRPr sz="1300" dirty="0"/>
          </a:p>
          <a:p>
            <a:pPr marL="0" marR="0" lvl="0" indent="0" algn="just" rtl="0">
              <a:lnSpc>
                <a:spcPct val="100000"/>
              </a:lnSpc>
              <a:spcBef>
                <a:spcPts val="1100"/>
              </a:spcBef>
              <a:spcAft>
                <a:spcPts val="0"/>
              </a:spcAft>
              <a:buClr>
                <a:srgbClr val="000000"/>
              </a:buClr>
              <a:buSzPts val="3000"/>
              <a:buFont typeface="Arial"/>
              <a:buNone/>
            </a:pPr>
            <a:r>
              <a:rPr lang="en" sz="3000" b="0" i="0" u="none" strike="noStrike" cap="none" dirty="0">
                <a:solidFill>
                  <a:srgbClr val="000000"/>
                </a:solidFill>
                <a:latin typeface="Arial"/>
                <a:ea typeface="Arial"/>
                <a:cs typeface="Arial"/>
                <a:sym typeface="Arial"/>
              </a:rPr>
              <a:t>	 </a:t>
            </a:r>
            <a:r>
              <a:rPr lang="en" sz="3000" dirty="0"/>
              <a:t>I</a:t>
            </a:r>
            <a:r>
              <a:rPr lang="en" sz="3000" b="0" i="0" u="none" strike="noStrike" cap="none" dirty="0">
                <a:solidFill>
                  <a:srgbClr val="000000"/>
                </a:solidFill>
                <a:latin typeface="Arial"/>
                <a:ea typeface="Arial"/>
                <a:cs typeface="Arial"/>
                <a:sym typeface="Arial"/>
              </a:rPr>
              <a:t>nitial and final visual acuity distribution is presented in the table </a:t>
            </a:r>
            <a:r>
              <a:rPr lang="en" sz="3000" dirty="0"/>
              <a:t>4</a:t>
            </a:r>
            <a:r>
              <a:rPr lang="en" sz="3000" b="0" i="0" u="none" strike="noStrike" cap="none" dirty="0">
                <a:solidFill>
                  <a:srgbClr val="000000"/>
                </a:solidFill>
                <a:latin typeface="Arial"/>
                <a:ea typeface="Arial"/>
                <a:cs typeface="Arial"/>
                <a:sym typeface="Arial"/>
              </a:rPr>
              <a:t>. In 59 cases (13%) initial visual acuity was not informed in the medical chart or the vision cannot be tested due to the young age; The most common initial visual acuity was hand motion or light perception (42%). </a:t>
            </a:r>
            <a:r>
              <a:rPr lang="en" sz="3000" dirty="0"/>
              <a:t>Only</a:t>
            </a:r>
            <a:r>
              <a:rPr lang="en" sz="3000" b="0" i="0" u="none" strike="noStrike" cap="none" dirty="0">
                <a:solidFill>
                  <a:srgbClr val="000000"/>
                </a:solidFill>
                <a:latin typeface="Arial"/>
                <a:ea typeface="Arial"/>
                <a:cs typeface="Arial"/>
                <a:sym typeface="Arial"/>
              </a:rPr>
              <a:t> 13% of all cases had the initial visual acuity 20/40 or better. No light perception was presented in </a:t>
            </a:r>
            <a:r>
              <a:rPr lang="en" sz="3000" dirty="0"/>
              <a:t>8</a:t>
            </a:r>
            <a:r>
              <a:rPr lang="en" sz="3000" b="0" i="0" u="none" strike="noStrike" cap="none" dirty="0">
                <a:solidFill>
                  <a:srgbClr val="000000"/>
                </a:solidFill>
                <a:latin typeface="Arial"/>
                <a:ea typeface="Arial"/>
                <a:cs typeface="Arial"/>
                <a:sym typeface="Arial"/>
              </a:rPr>
              <a:t>% of cases. </a:t>
            </a:r>
            <a:endParaRPr sz="1300" dirty="0"/>
          </a:p>
          <a:p>
            <a:pPr marL="0" marR="0" lvl="0" indent="0" algn="just" rtl="0">
              <a:lnSpc>
                <a:spcPct val="100000"/>
              </a:lnSpc>
              <a:spcBef>
                <a:spcPts val="1100"/>
              </a:spcBef>
              <a:spcAft>
                <a:spcPts val="0"/>
              </a:spcAft>
              <a:buClr>
                <a:srgbClr val="000000"/>
              </a:buClr>
              <a:buSzPts val="3000"/>
              <a:buFont typeface="Arial"/>
              <a:buNone/>
            </a:pPr>
            <a:r>
              <a:rPr lang="en" sz="3000" b="0" i="0" u="none" strike="noStrike" cap="none" dirty="0">
                <a:solidFill>
                  <a:srgbClr val="000000"/>
                </a:solidFill>
                <a:latin typeface="Arial"/>
                <a:ea typeface="Arial"/>
                <a:cs typeface="Arial"/>
                <a:sym typeface="Arial"/>
              </a:rPr>
              <a:t>	Hand motion or light perception was also the most common final visual acuity.  Almost a third (35%) of patients had final visual acuity 20/400 or better and </a:t>
            </a:r>
            <a:r>
              <a:rPr lang="en" sz="3000" dirty="0"/>
              <a:t>1</a:t>
            </a:r>
            <a:r>
              <a:rPr lang="en" sz="3000" b="0" i="0" u="none" strike="noStrike" cap="none" dirty="0">
                <a:solidFill>
                  <a:srgbClr val="000000"/>
                </a:solidFill>
                <a:latin typeface="Arial"/>
                <a:ea typeface="Arial"/>
                <a:cs typeface="Arial"/>
                <a:sym typeface="Arial"/>
              </a:rPr>
              <a:t>2% of patients </a:t>
            </a:r>
            <a:r>
              <a:rPr lang="en" sz="3000" dirty="0"/>
              <a:t>visual acuity were</a:t>
            </a:r>
            <a:r>
              <a:rPr lang="en" sz="3000" b="0" i="0" u="none" strike="noStrike" cap="none" dirty="0">
                <a:solidFill>
                  <a:srgbClr val="000000"/>
                </a:solidFill>
                <a:latin typeface="Arial"/>
                <a:ea typeface="Arial"/>
                <a:cs typeface="Arial"/>
                <a:sym typeface="Arial"/>
              </a:rPr>
              <a:t> no light perception. </a:t>
            </a:r>
            <a:endParaRPr sz="3000" b="0" i="0" u="none" strike="noStrike" cap="none" dirty="0">
              <a:solidFill>
                <a:srgbClr val="000000"/>
              </a:solidFill>
              <a:latin typeface="Trebuchet MS"/>
              <a:ea typeface="Trebuchet MS"/>
              <a:cs typeface="Trebuchet MS"/>
              <a:sym typeface="Trebuchet MS"/>
            </a:endParaRPr>
          </a:p>
        </p:txBody>
      </p:sp>
      <p:sp>
        <p:nvSpPr>
          <p:cNvPr id="85" name="Google Shape;85;p15"/>
          <p:cNvSpPr/>
          <p:nvPr/>
        </p:nvSpPr>
        <p:spPr>
          <a:xfrm>
            <a:off x="16415820" y="28049215"/>
            <a:ext cx="14549879" cy="4883638"/>
          </a:xfrm>
          <a:prstGeom prst="rect">
            <a:avLst/>
          </a:prstGeom>
          <a:noFill/>
          <a:ln w="9525" cap="flat" cmpd="sng">
            <a:solidFill>
              <a:srgbClr val="315385"/>
            </a:solidFill>
            <a:prstDash val="solid"/>
            <a:miter lim="400000"/>
            <a:headEnd type="none" w="sm" len="sm"/>
            <a:tailEnd type="none" w="sm" len="sm"/>
          </a:ln>
        </p:spPr>
        <p:txBody>
          <a:bodyPr spcFirstLastPara="1" wrap="square" lIns="100000" tIns="42325" rIns="100000" bIns="42325" anchor="t" anchorCtr="0">
            <a:noAutofit/>
          </a:bodyPr>
          <a:lstStyle/>
          <a:p>
            <a:pPr marL="0" marR="0" lvl="0" indent="0" algn="just" rtl="0">
              <a:lnSpc>
                <a:spcPct val="100000"/>
              </a:lnSpc>
              <a:spcBef>
                <a:spcPts val="0"/>
              </a:spcBef>
              <a:spcAft>
                <a:spcPts val="0"/>
              </a:spcAft>
              <a:buClr>
                <a:srgbClr val="000000"/>
              </a:buClr>
              <a:buSzPts val="2900"/>
              <a:buFont typeface="Arial"/>
              <a:buNone/>
            </a:pPr>
            <a:r>
              <a:rPr lang="en" sz="2900" b="0" i="0" u="none" strike="noStrike" cap="none">
                <a:solidFill>
                  <a:srgbClr val="000000"/>
                </a:solidFill>
                <a:latin typeface="Arial"/>
                <a:ea typeface="Arial"/>
                <a:cs typeface="Arial"/>
                <a:sym typeface="Arial"/>
              </a:rPr>
              <a:t>	</a:t>
            </a:r>
            <a:r>
              <a:rPr lang="en" sz="3000"/>
              <a:t>Our study analysed a large sampling that included the medical records of  467 cases of open-globe ocular trauma from 2011 to 2017.</a:t>
            </a:r>
            <a:endParaRPr sz="3000"/>
          </a:p>
          <a:p>
            <a:pPr marL="0" marR="0" lvl="0" indent="457200" algn="just" rtl="0">
              <a:lnSpc>
                <a:spcPct val="100000"/>
              </a:lnSpc>
              <a:spcBef>
                <a:spcPts val="0"/>
              </a:spcBef>
              <a:spcAft>
                <a:spcPts val="0"/>
              </a:spcAft>
              <a:buClr>
                <a:srgbClr val="000000"/>
              </a:buClr>
              <a:buSzPts val="2900"/>
              <a:buFont typeface="Arial"/>
              <a:buNone/>
            </a:pPr>
            <a:r>
              <a:rPr lang="en" sz="3000"/>
              <a:t>The percentage of male patients (77.52% against 73.9%), the mean age (34.9 against 35.5 years old) and the main causative agent (metal) </a:t>
            </a:r>
            <a:r>
              <a:rPr lang="en" sz="3000">
                <a:solidFill>
                  <a:schemeClr val="dk1"/>
                </a:solidFill>
              </a:rPr>
              <a:t>is corresponding to previous studies (4).  </a:t>
            </a:r>
            <a:endParaRPr sz="3000">
              <a:solidFill>
                <a:schemeClr val="dk1"/>
              </a:solidFill>
            </a:endParaRPr>
          </a:p>
          <a:p>
            <a:pPr marL="0" marR="0" lvl="0" indent="0" algn="just" rtl="0">
              <a:lnSpc>
                <a:spcPct val="100000"/>
              </a:lnSpc>
              <a:spcBef>
                <a:spcPts val="1100"/>
              </a:spcBef>
              <a:spcAft>
                <a:spcPts val="0"/>
              </a:spcAft>
              <a:buClr>
                <a:srgbClr val="000000"/>
              </a:buClr>
              <a:buSzPts val="3000"/>
              <a:buFont typeface="Arial"/>
              <a:buNone/>
            </a:pPr>
            <a:r>
              <a:rPr lang="en" sz="3000">
                <a:solidFill>
                  <a:schemeClr val="dk1"/>
                </a:solidFill>
              </a:rPr>
              <a:t>	Late presentation of patients in our study, average of 2.29 days of time interval between injury and hospital attendance, has also been well reported in previous studies (5).  Delayed presentation leads to prolonged inflammation and a greater risk of infection in these patients. Final visual acuity worse than 20/400 was presented 53% of the patients. </a:t>
            </a:r>
            <a:endParaRPr sz="3000">
              <a:solidFill>
                <a:schemeClr val="dk1"/>
              </a:solidFill>
            </a:endParaRPr>
          </a:p>
          <a:p>
            <a:pPr marL="0" marR="0" lvl="0" indent="0" algn="just" rtl="0">
              <a:lnSpc>
                <a:spcPct val="100000"/>
              </a:lnSpc>
              <a:spcBef>
                <a:spcPts val="1100"/>
              </a:spcBef>
              <a:spcAft>
                <a:spcPts val="0"/>
              </a:spcAft>
              <a:buClr>
                <a:srgbClr val="000000"/>
              </a:buClr>
              <a:buSzPts val="3000"/>
              <a:buFont typeface="Arial"/>
              <a:buNone/>
            </a:pPr>
            <a:endParaRPr sz="3000">
              <a:solidFill>
                <a:schemeClr val="dk1"/>
              </a:solidFill>
              <a:latin typeface="Trebuchet MS"/>
              <a:ea typeface="Trebuchet MS"/>
              <a:cs typeface="Trebuchet MS"/>
              <a:sym typeface="Trebuchet MS"/>
            </a:endParaRPr>
          </a:p>
          <a:p>
            <a:pPr marL="0" marR="0" lvl="0" indent="0" algn="just" rtl="0">
              <a:lnSpc>
                <a:spcPct val="100000"/>
              </a:lnSpc>
              <a:spcBef>
                <a:spcPts val="1100"/>
              </a:spcBef>
              <a:spcAft>
                <a:spcPts val="0"/>
              </a:spcAft>
              <a:buClr>
                <a:srgbClr val="000000"/>
              </a:buClr>
              <a:buSzPts val="3000"/>
              <a:buFont typeface="Arial"/>
              <a:buNone/>
            </a:pPr>
            <a:r>
              <a:rPr lang="en" sz="3000">
                <a:solidFill>
                  <a:schemeClr val="dk1"/>
                </a:solidFill>
                <a:latin typeface="Trebuchet MS"/>
                <a:ea typeface="Trebuchet MS"/>
                <a:cs typeface="Trebuchet MS"/>
                <a:sym typeface="Trebuchet MS"/>
              </a:rPr>
              <a:t>	</a:t>
            </a:r>
            <a:endParaRPr sz="3000">
              <a:solidFill>
                <a:schemeClr val="dk1"/>
              </a:solidFill>
              <a:latin typeface="Trebuchet MS"/>
              <a:ea typeface="Trebuchet MS"/>
              <a:cs typeface="Trebuchet MS"/>
              <a:sym typeface="Trebuchet MS"/>
            </a:endParaRPr>
          </a:p>
        </p:txBody>
      </p:sp>
      <p:sp>
        <p:nvSpPr>
          <p:cNvPr id="86" name="Google Shape;86;p15"/>
          <p:cNvSpPr txBox="1"/>
          <p:nvPr/>
        </p:nvSpPr>
        <p:spPr>
          <a:xfrm>
            <a:off x="26495771" y="11912638"/>
            <a:ext cx="4072386" cy="333186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latin typeface="Trebuchet MS"/>
                <a:ea typeface="Trebuchet MS"/>
                <a:cs typeface="Trebuchet MS"/>
                <a:sym typeface="Trebuchet MS"/>
              </a:rPr>
              <a:t>Table 1. Open-globe trauma </a:t>
            </a:r>
            <a:r>
              <a:rPr lang="en" sz="2400" b="1">
                <a:solidFill>
                  <a:schemeClr val="dk1"/>
                </a:solidFill>
                <a:latin typeface="Trebuchet MS"/>
                <a:ea typeface="Trebuchet MS"/>
                <a:cs typeface="Trebuchet MS"/>
                <a:sym typeface="Trebuchet MS"/>
              </a:rPr>
              <a:t>number of cases. </a:t>
            </a:r>
            <a:r>
              <a:rPr lang="en" sz="2400" b="1">
                <a:latin typeface="Trebuchet MS"/>
                <a:ea typeface="Trebuchet MS"/>
                <a:cs typeface="Trebuchet MS"/>
                <a:sym typeface="Trebuchet MS"/>
              </a:rPr>
              <a:t>2011-2017</a:t>
            </a:r>
            <a:endParaRPr sz="2400" b="1">
              <a:latin typeface="Trebuchet MS"/>
              <a:ea typeface="Trebuchet MS"/>
              <a:cs typeface="Trebuchet MS"/>
              <a:sym typeface="Trebuchet MS"/>
            </a:endParaRPr>
          </a:p>
        </p:txBody>
      </p:sp>
      <p:sp>
        <p:nvSpPr>
          <p:cNvPr id="87" name="Google Shape;87;p15"/>
          <p:cNvSpPr txBox="1"/>
          <p:nvPr/>
        </p:nvSpPr>
        <p:spPr>
          <a:xfrm>
            <a:off x="26636102" y="16369317"/>
            <a:ext cx="4072386" cy="333186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latin typeface="Trebuchet MS"/>
                <a:ea typeface="Trebuchet MS"/>
                <a:cs typeface="Trebuchet MS"/>
                <a:sym typeface="Trebuchet MS"/>
              </a:rPr>
              <a:t>Table 2. </a:t>
            </a:r>
            <a:r>
              <a:rPr lang="en" sz="2400" b="1">
                <a:solidFill>
                  <a:schemeClr val="dk1"/>
                </a:solidFill>
                <a:latin typeface="Trebuchet MS"/>
                <a:ea typeface="Trebuchet MS"/>
                <a:cs typeface="Trebuchet MS"/>
                <a:sym typeface="Trebuchet MS"/>
              </a:rPr>
              <a:t>Open-globe trauma </a:t>
            </a:r>
            <a:r>
              <a:rPr lang="en" sz="2400" b="1">
                <a:latin typeface="Trebuchet MS"/>
                <a:ea typeface="Trebuchet MS"/>
                <a:cs typeface="Trebuchet MS"/>
                <a:sym typeface="Trebuchet MS"/>
              </a:rPr>
              <a:t>incidence. 2011-2017</a:t>
            </a:r>
            <a:endParaRPr sz="2400" b="1">
              <a:latin typeface="Trebuchet MS"/>
              <a:ea typeface="Trebuchet MS"/>
              <a:cs typeface="Trebuchet MS"/>
              <a:sym typeface="Trebuchet MS"/>
            </a:endParaRPr>
          </a:p>
        </p:txBody>
      </p:sp>
      <p:sp>
        <p:nvSpPr>
          <p:cNvPr id="88" name="Google Shape;88;p15"/>
          <p:cNvSpPr txBox="1"/>
          <p:nvPr/>
        </p:nvSpPr>
        <p:spPr>
          <a:xfrm>
            <a:off x="26495771" y="21298414"/>
            <a:ext cx="4072386" cy="333186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a:latin typeface="Trebuchet MS"/>
                <a:ea typeface="Trebuchet MS"/>
                <a:cs typeface="Trebuchet MS"/>
                <a:sym typeface="Trebuchet MS"/>
              </a:rPr>
              <a:t>Table 3. Open-globe trauma </a:t>
            </a:r>
            <a:r>
              <a:rPr lang="en" sz="2400" b="1">
                <a:solidFill>
                  <a:schemeClr val="dk1"/>
                </a:solidFill>
                <a:latin typeface="Trebuchet MS"/>
                <a:ea typeface="Trebuchet MS"/>
                <a:cs typeface="Trebuchet MS"/>
                <a:sym typeface="Trebuchet MS"/>
              </a:rPr>
              <a:t>material agent </a:t>
            </a:r>
            <a:endParaRPr sz="2400" b="1">
              <a:latin typeface="Trebuchet MS"/>
              <a:ea typeface="Trebuchet MS"/>
              <a:cs typeface="Trebuchet MS"/>
              <a:sym typeface="Trebuchet MS"/>
            </a:endParaRPr>
          </a:p>
        </p:txBody>
      </p:sp>
      <p:sp>
        <p:nvSpPr>
          <p:cNvPr id="89" name="Google Shape;89;p15"/>
          <p:cNvSpPr/>
          <p:nvPr/>
        </p:nvSpPr>
        <p:spPr>
          <a:xfrm>
            <a:off x="16355035" y="34346508"/>
            <a:ext cx="14549879" cy="2925280"/>
          </a:xfrm>
          <a:prstGeom prst="rect">
            <a:avLst/>
          </a:prstGeom>
          <a:noFill/>
          <a:ln w="9525" cap="flat" cmpd="sng">
            <a:solidFill>
              <a:srgbClr val="315385"/>
            </a:solidFill>
            <a:prstDash val="solid"/>
            <a:miter lim="400000"/>
            <a:headEnd type="none" w="sm" len="sm"/>
            <a:tailEnd type="none" w="sm" len="sm"/>
          </a:ln>
        </p:spPr>
        <p:txBody>
          <a:bodyPr spcFirstLastPara="1" wrap="square" lIns="100000" tIns="42325" rIns="100000" bIns="42325" anchor="t" anchorCtr="0">
            <a:noAutofit/>
          </a:bodyPr>
          <a:lstStyle/>
          <a:p>
            <a:pPr marL="0" marR="0" lvl="0" indent="0" algn="just" rtl="0">
              <a:lnSpc>
                <a:spcPct val="100000"/>
              </a:lnSpc>
              <a:spcBef>
                <a:spcPts val="0"/>
              </a:spcBef>
              <a:spcAft>
                <a:spcPts val="0"/>
              </a:spcAft>
              <a:buClr>
                <a:srgbClr val="000000"/>
              </a:buClr>
              <a:buSzPts val="2900"/>
              <a:buFont typeface="Arial"/>
              <a:buNone/>
            </a:pPr>
            <a:r>
              <a:rPr lang="en" sz="2900" b="0" i="0" u="none" strike="noStrike" cap="none" dirty="0">
                <a:solidFill>
                  <a:srgbClr val="000000"/>
                </a:solidFill>
                <a:latin typeface="Arial"/>
                <a:ea typeface="Arial"/>
                <a:cs typeface="Arial"/>
                <a:sym typeface="Arial"/>
              </a:rPr>
              <a:t>	</a:t>
            </a:r>
            <a:r>
              <a:rPr lang="en" sz="3000" b="0" i="0" u="none" strike="noStrike" cap="none" dirty="0">
                <a:solidFill>
                  <a:srgbClr val="000000"/>
                </a:solidFill>
                <a:latin typeface="Arial"/>
                <a:ea typeface="Arial"/>
                <a:cs typeface="Arial"/>
                <a:sym typeface="Arial"/>
              </a:rPr>
              <a:t>Despite the fact that ocular trauma is an important cause of monocular blindness worldwide, sca</a:t>
            </a:r>
            <a:r>
              <a:rPr lang="en" sz="3000" dirty="0"/>
              <a:t>rce</a:t>
            </a:r>
            <a:r>
              <a:rPr lang="en" sz="3000" b="0" i="0" u="none" strike="noStrike" cap="none" dirty="0">
                <a:solidFill>
                  <a:srgbClr val="000000"/>
                </a:solidFill>
                <a:latin typeface="Arial"/>
                <a:ea typeface="Arial"/>
                <a:cs typeface="Arial"/>
                <a:sym typeface="Arial"/>
              </a:rPr>
              <a:t> information is available. Our study provides insights on the epidemiology of open-globe ocular trauma in</a:t>
            </a:r>
            <a:r>
              <a:rPr lang="en" sz="3000" dirty="0"/>
              <a:t> </a:t>
            </a:r>
            <a:r>
              <a:rPr lang="en" sz="3000" b="0" i="0" u="none" strike="noStrike" cap="none" dirty="0">
                <a:solidFill>
                  <a:srgbClr val="000000"/>
                </a:solidFill>
                <a:latin typeface="Arial"/>
                <a:ea typeface="Arial"/>
                <a:cs typeface="Arial"/>
                <a:sym typeface="Arial"/>
              </a:rPr>
              <a:t>hospitalized patients in</a:t>
            </a:r>
            <a:r>
              <a:rPr lang="en" sz="3000" dirty="0"/>
              <a:t> a</a:t>
            </a:r>
            <a:r>
              <a:rPr lang="en" sz="3000" b="0" i="0" u="none" strike="noStrike" cap="none" dirty="0">
                <a:solidFill>
                  <a:srgbClr val="000000"/>
                </a:solidFill>
                <a:latin typeface="Arial"/>
                <a:ea typeface="Arial"/>
                <a:cs typeface="Arial"/>
                <a:sym typeface="Arial"/>
              </a:rPr>
              <a:t> Brazi</a:t>
            </a:r>
            <a:r>
              <a:rPr lang="en" sz="3000" dirty="0"/>
              <a:t>l</a:t>
            </a:r>
            <a:r>
              <a:rPr lang="en" sz="3000" b="0" i="0" u="none" strike="noStrike" cap="none" dirty="0">
                <a:solidFill>
                  <a:srgbClr val="000000"/>
                </a:solidFill>
                <a:latin typeface="Arial"/>
                <a:ea typeface="Arial"/>
                <a:cs typeface="Arial"/>
                <a:sym typeface="Arial"/>
              </a:rPr>
              <a:t>ian hospital</a:t>
            </a:r>
            <a:r>
              <a:rPr lang="en" sz="3000" dirty="0"/>
              <a:t> </a:t>
            </a:r>
            <a:r>
              <a:rPr lang="en" sz="3000" b="0" i="0" u="none" strike="noStrike" cap="none" dirty="0">
                <a:solidFill>
                  <a:srgbClr val="000000"/>
                </a:solidFill>
                <a:latin typeface="Arial"/>
                <a:ea typeface="Arial"/>
                <a:cs typeface="Arial"/>
                <a:sym typeface="Arial"/>
              </a:rPr>
              <a:t>and supports the findings that ocular trauma represents a significant cause of visual loss in this population.</a:t>
            </a:r>
            <a:endParaRPr sz="3000" b="0"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2900"/>
              <a:buFont typeface="Arial"/>
              <a:buNone/>
            </a:pPr>
            <a:r>
              <a:rPr lang="en" sz="3000" dirty="0"/>
              <a:t>	</a:t>
            </a:r>
            <a:endParaRPr sz="3000" dirty="0">
              <a:solidFill>
                <a:schemeClr val="dk1"/>
              </a:solidFill>
            </a:endParaRPr>
          </a:p>
          <a:p>
            <a:pPr marL="0" marR="0" lvl="0" indent="0" algn="just" rtl="0">
              <a:lnSpc>
                <a:spcPct val="100000"/>
              </a:lnSpc>
              <a:spcBef>
                <a:spcPts val="1100"/>
              </a:spcBef>
              <a:spcAft>
                <a:spcPts val="0"/>
              </a:spcAft>
              <a:buClr>
                <a:srgbClr val="000000"/>
              </a:buClr>
              <a:buSzPts val="3000"/>
              <a:buFont typeface="Arial"/>
              <a:buNone/>
            </a:pPr>
            <a:endParaRPr sz="3000" dirty="0">
              <a:solidFill>
                <a:schemeClr val="dk1"/>
              </a:solidFill>
              <a:latin typeface="Trebuchet MS"/>
              <a:ea typeface="Trebuchet MS"/>
              <a:cs typeface="Trebuchet MS"/>
              <a:sym typeface="Trebuchet MS"/>
            </a:endParaRPr>
          </a:p>
          <a:p>
            <a:pPr marL="0" marR="0" lvl="0" indent="0" algn="just" rtl="0">
              <a:lnSpc>
                <a:spcPct val="100000"/>
              </a:lnSpc>
              <a:spcBef>
                <a:spcPts val="1100"/>
              </a:spcBef>
              <a:spcAft>
                <a:spcPts val="0"/>
              </a:spcAft>
              <a:buClr>
                <a:srgbClr val="000000"/>
              </a:buClr>
              <a:buSzPts val="3000"/>
              <a:buFont typeface="Arial"/>
              <a:buNone/>
            </a:pPr>
            <a:r>
              <a:rPr lang="en" sz="3000" dirty="0">
                <a:solidFill>
                  <a:schemeClr val="dk1"/>
                </a:solidFill>
                <a:latin typeface="Trebuchet MS"/>
                <a:ea typeface="Trebuchet MS"/>
                <a:cs typeface="Trebuchet MS"/>
                <a:sym typeface="Trebuchet MS"/>
              </a:rPr>
              <a:t>	</a:t>
            </a:r>
            <a:endParaRPr sz="3000" dirty="0">
              <a:solidFill>
                <a:schemeClr val="dk1"/>
              </a:solidFill>
              <a:latin typeface="Trebuchet MS"/>
              <a:ea typeface="Trebuchet MS"/>
              <a:cs typeface="Trebuchet MS"/>
              <a:sym typeface="Trebuchet MS"/>
            </a:endParaRPr>
          </a:p>
        </p:txBody>
      </p:sp>
      <p:sp>
        <p:nvSpPr>
          <p:cNvPr id="90" name="Google Shape;90;p15"/>
          <p:cNvSpPr/>
          <p:nvPr/>
        </p:nvSpPr>
        <p:spPr>
          <a:xfrm>
            <a:off x="16377305" y="33214538"/>
            <a:ext cx="14676793" cy="979008"/>
          </a:xfrm>
          <a:prstGeom prst="rect">
            <a:avLst/>
          </a:prstGeom>
          <a:solidFill>
            <a:srgbClr val="053369"/>
          </a:solidFill>
          <a:ln>
            <a:noFill/>
          </a:ln>
          <a:effectLst>
            <a:outerShdw blurRad="101600" dist="25400" dir="5400000" rotWithShape="0">
              <a:srgbClr val="000000">
                <a:alpha val="74900"/>
              </a:srgbClr>
            </a:outerShdw>
          </a:effectLst>
        </p:spPr>
        <p:txBody>
          <a:bodyPr spcFirstLastPara="1" wrap="square" lIns="166650" tIns="166650" rIns="166650" bIns="166650" anchor="ctr" anchorCtr="0">
            <a:noAutofit/>
          </a:bodyPr>
          <a:lstStyle/>
          <a:p>
            <a:pPr marL="0" marR="0" lvl="0" indent="0" algn="l" rtl="0">
              <a:lnSpc>
                <a:spcPct val="100000"/>
              </a:lnSpc>
              <a:spcBef>
                <a:spcPts val="0"/>
              </a:spcBef>
              <a:spcAft>
                <a:spcPts val="0"/>
              </a:spcAft>
              <a:buClr>
                <a:srgbClr val="FFFFFF"/>
              </a:buClr>
              <a:buSzPts val="3700"/>
              <a:buFont typeface="Trebuchet MS"/>
              <a:buNone/>
            </a:pPr>
            <a:r>
              <a:rPr lang="en" sz="3700" b="1">
                <a:solidFill>
                  <a:srgbClr val="FFFFFF"/>
                </a:solidFill>
                <a:latin typeface="Trebuchet MS"/>
                <a:ea typeface="Trebuchet MS"/>
                <a:cs typeface="Trebuchet MS"/>
                <a:sym typeface="Trebuchet MS"/>
              </a:rPr>
              <a:t>CONCLUSION</a:t>
            </a:r>
            <a:endParaRPr sz="3700" b="1" i="0" u="none" strike="noStrike" cap="none">
              <a:solidFill>
                <a:srgbClr val="FFFFFF"/>
              </a:solidFill>
              <a:latin typeface="Trebuchet MS"/>
              <a:ea typeface="Trebuchet MS"/>
              <a:cs typeface="Trebuchet MS"/>
              <a:sym typeface="Trebuchet MS"/>
            </a:endParaRPr>
          </a:p>
        </p:txBody>
      </p:sp>
      <p:pic>
        <p:nvPicPr>
          <p:cNvPr id="91" name="Google Shape;91;p15"/>
          <p:cNvPicPr preferRelativeResize="0"/>
          <p:nvPr/>
        </p:nvPicPr>
        <p:blipFill>
          <a:blip r:embed="rId3">
            <a:alphaModFix/>
          </a:blip>
          <a:stretch>
            <a:fillRect/>
          </a:stretch>
        </p:blipFill>
        <p:spPr>
          <a:xfrm>
            <a:off x="17150892" y="13698391"/>
            <a:ext cx="9157047" cy="4135731"/>
          </a:xfrm>
          <a:prstGeom prst="rect">
            <a:avLst/>
          </a:prstGeom>
          <a:noFill/>
          <a:ln>
            <a:noFill/>
          </a:ln>
        </p:spPr>
      </p:pic>
      <p:pic>
        <p:nvPicPr>
          <p:cNvPr id="92" name="Google Shape;92;p15"/>
          <p:cNvPicPr preferRelativeResize="0"/>
          <p:nvPr/>
        </p:nvPicPr>
        <p:blipFill>
          <a:blip r:embed="rId4">
            <a:alphaModFix/>
          </a:blip>
          <a:stretch>
            <a:fillRect/>
          </a:stretch>
        </p:blipFill>
        <p:spPr>
          <a:xfrm>
            <a:off x="17150904" y="22629380"/>
            <a:ext cx="12469833" cy="4066098"/>
          </a:xfrm>
          <a:prstGeom prst="rect">
            <a:avLst/>
          </a:prstGeom>
          <a:noFill/>
          <a:ln>
            <a:noFill/>
          </a:ln>
        </p:spPr>
      </p:pic>
      <p:pic>
        <p:nvPicPr>
          <p:cNvPr id="93" name="Google Shape;93;p15"/>
          <p:cNvPicPr preferRelativeResize="0"/>
          <p:nvPr/>
        </p:nvPicPr>
        <p:blipFill>
          <a:blip r:embed="rId5">
            <a:alphaModFix/>
          </a:blip>
          <a:stretch>
            <a:fillRect/>
          </a:stretch>
        </p:blipFill>
        <p:spPr>
          <a:xfrm>
            <a:off x="17150890" y="9232895"/>
            <a:ext cx="9157047" cy="4347954"/>
          </a:xfrm>
          <a:prstGeom prst="rect">
            <a:avLst/>
          </a:prstGeom>
          <a:noFill/>
          <a:ln>
            <a:noFill/>
          </a:ln>
        </p:spPr>
      </p:pic>
      <p:pic>
        <p:nvPicPr>
          <p:cNvPr id="94" name="Google Shape;94;p15"/>
          <p:cNvPicPr preferRelativeResize="0"/>
          <p:nvPr/>
        </p:nvPicPr>
        <p:blipFill>
          <a:blip r:embed="rId6">
            <a:alphaModFix/>
          </a:blip>
          <a:stretch>
            <a:fillRect/>
          </a:stretch>
        </p:blipFill>
        <p:spPr>
          <a:xfrm>
            <a:off x="17150892" y="17963855"/>
            <a:ext cx="9157047" cy="4603907"/>
          </a:xfrm>
          <a:prstGeom prst="rect">
            <a:avLst/>
          </a:prstGeom>
          <a:noFill/>
          <a:ln>
            <a:noFill/>
          </a:ln>
        </p:spPr>
      </p:pic>
      <p:sp>
        <p:nvSpPr>
          <p:cNvPr id="95" name="Google Shape;95;p15"/>
          <p:cNvSpPr txBox="1"/>
          <p:nvPr/>
        </p:nvSpPr>
        <p:spPr>
          <a:xfrm>
            <a:off x="25678959" y="7269139"/>
            <a:ext cx="6336248" cy="37594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200" b="1">
                <a:latin typeface="Trebuchet MS"/>
                <a:ea typeface="Trebuchet MS"/>
                <a:cs typeface="Trebuchet MS"/>
                <a:sym typeface="Trebuchet MS"/>
              </a:rPr>
              <a:t>Unifesp Ethic Committee: 1271/2018 </a:t>
            </a:r>
            <a:endParaRPr sz="2200" b="1">
              <a:latin typeface="Trebuchet MS"/>
              <a:ea typeface="Trebuchet MS"/>
              <a:cs typeface="Trebuchet MS"/>
              <a:sym typeface="Trebuchet M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201</Words>
  <Application>Microsoft Office PowerPoint</Application>
  <PresentationFormat>Personalizar</PresentationFormat>
  <Paragraphs>53</Paragraphs>
  <Slides>1</Slides>
  <Notes>1</Notes>
  <HiddenSlides>0</HiddenSlides>
  <MMClips>0</MMClips>
  <ScaleCrop>false</ScaleCrop>
  <HeadingPairs>
    <vt:vector size="4" baseType="variant">
      <vt:variant>
        <vt:lpstr>Tema</vt:lpstr>
      </vt:variant>
      <vt:variant>
        <vt:i4>2</vt:i4>
      </vt:variant>
      <vt:variant>
        <vt:lpstr>Títulos de slides</vt:lpstr>
      </vt:variant>
      <vt:variant>
        <vt:i4>1</vt:i4>
      </vt:variant>
    </vt:vector>
  </HeadingPairs>
  <TitlesOfParts>
    <vt:vector size="3" baseType="lpstr">
      <vt:lpstr>Simple Light</vt:lpstr>
      <vt:lpstr>White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Lucas Denadai</dc:creator>
  <cp:lastModifiedBy>Lucas Denadai</cp:lastModifiedBy>
  <cp:revision>4</cp:revision>
  <dcterms:modified xsi:type="dcterms:W3CDTF">2019-12-19T19:42:08Z</dcterms:modified>
</cp:coreProperties>
</file>